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52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5" Type="http://schemas.openxmlformats.org/officeDocument/2006/relationships/tags" Target="../tags/tag83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3.xml"/><Relationship Id="rId19" Type="http://schemas.openxmlformats.org/officeDocument/2006/relationships/image" Target="../media/image3.png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image" Target="../media/image2.png"/><Relationship Id="rId15" Type="http://schemas.openxmlformats.org/officeDocument/2006/relationships/tags" Target="../tags/tag75.xml"/><Relationship Id="rId14" Type="http://schemas.openxmlformats.org/officeDocument/2006/relationships/image" Target="../media/image1.png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4" Type="http://schemas.openxmlformats.org/officeDocument/2006/relationships/tags" Target="../tags/tag178.xml"/><Relationship Id="rId23" Type="http://schemas.openxmlformats.org/officeDocument/2006/relationships/tags" Target="../tags/tag177.xml"/><Relationship Id="rId22" Type="http://schemas.openxmlformats.org/officeDocument/2006/relationships/tags" Target="../tags/tag176.xml"/><Relationship Id="rId21" Type="http://schemas.openxmlformats.org/officeDocument/2006/relationships/tags" Target="../tags/tag175.xml"/><Relationship Id="rId20" Type="http://schemas.openxmlformats.org/officeDocument/2006/relationships/tags" Target="../tags/tag174.xml"/><Relationship Id="rId2" Type="http://schemas.openxmlformats.org/officeDocument/2006/relationships/tags" Target="../tags/tag159.xml"/><Relationship Id="rId19" Type="http://schemas.openxmlformats.org/officeDocument/2006/relationships/tags" Target="../tags/tag173.xml"/><Relationship Id="rId18" Type="http://schemas.openxmlformats.org/officeDocument/2006/relationships/image" Target="../media/image3.png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image" Target="../media/image2.png"/><Relationship Id="rId14" Type="http://schemas.openxmlformats.org/officeDocument/2006/relationships/tags" Target="../tags/tag170.xml"/><Relationship Id="rId13" Type="http://schemas.openxmlformats.org/officeDocument/2006/relationships/image" Target="../media/image1.png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"/>
          <p:cNvSpPr txBox="1"/>
          <p:nvPr>
            <p:ph type="title" idx="21" hasCustomPrompt="1"/>
            <p:custDataLst>
              <p:tags r:id="rId2"/>
            </p:custDataLst>
          </p:nvPr>
        </p:nvSpPr>
        <p:spPr>
          <a:xfrm>
            <a:off x="804545" y="911225"/>
            <a:ext cx="6309360" cy="2344420"/>
          </a:xfrm>
          <a:prstGeom prst="rect">
            <a:avLst/>
          </a:prstGeom>
          <a:noFill/>
        </p:spPr>
        <p:txBody>
          <a:bodyPr vert="horz" wrap="square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600" b="1" i="0" u="none" strike="noStrike" kern="1200" cap="none" spc="0" normalizeH="0" baseline="0" noProof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18" name="任意多边形: 形状 17"/>
          <p:cNvSpPr/>
          <p:nvPr>
            <p:custDataLst>
              <p:tags r:id="rId3"/>
            </p:custDataLst>
          </p:nvPr>
        </p:nvSpPr>
        <p:spPr>
          <a:xfrm>
            <a:off x="0" y="3262537"/>
            <a:ext cx="12192000" cy="3595463"/>
          </a:xfrm>
          <a:custGeom>
            <a:avLst/>
            <a:gdLst>
              <a:gd name="connsiteX0" fmla="*/ 11115320 w 12192000"/>
              <a:gd name="connsiteY0" fmla="*/ 50 h 3595463"/>
              <a:gd name="connsiteX1" fmla="*/ 12016809 w 12192000"/>
              <a:gd name="connsiteY1" fmla="*/ 107965 h 3595463"/>
              <a:gd name="connsiteX2" fmla="*/ 12192000 w 12192000"/>
              <a:gd name="connsiteY2" fmla="*/ 167661 h 3595463"/>
              <a:gd name="connsiteX3" fmla="*/ 12192000 w 12192000"/>
              <a:gd name="connsiteY3" fmla="*/ 3595463 h 3595463"/>
              <a:gd name="connsiteX4" fmla="*/ 0 w 12192000"/>
              <a:gd name="connsiteY4" fmla="*/ 3595463 h 3595463"/>
              <a:gd name="connsiteX5" fmla="*/ 0 w 12192000"/>
              <a:gd name="connsiteY5" fmla="*/ 2063550 h 3595463"/>
              <a:gd name="connsiteX6" fmla="*/ 1321 w 12192000"/>
              <a:gd name="connsiteY6" fmla="*/ 2072626 h 3595463"/>
              <a:gd name="connsiteX7" fmla="*/ 10574 w 12192000"/>
              <a:gd name="connsiteY7" fmla="*/ 2265448 h 3595463"/>
              <a:gd name="connsiteX8" fmla="*/ 3188928 w 12192000"/>
              <a:gd name="connsiteY8" fmla="*/ 2631826 h 3595463"/>
              <a:gd name="connsiteX9" fmla="*/ 8806826 w 12192000"/>
              <a:gd name="connsiteY9" fmla="*/ 391560 h 3595463"/>
              <a:gd name="connsiteX10" fmla="*/ 11115320 w 12192000"/>
              <a:gd name="connsiteY10" fmla="*/ 50 h 359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95463">
                <a:moveTo>
                  <a:pt x="11115320" y="50"/>
                </a:moveTo>
                <a:cubicBezTo>
                  <a:pt x="11459512" y="1553"/>
                  <a:pt x="11767815" y="37161"/>
                  <a:pt x="12016809" y="107965"/>
                </a:cubicBezTo>
                <a:lnTo>
                  <a:pt x="12192000" y="167661"/>
                </a:lnTo>
                <a:lnTo>
                  <a:pt x="12192000" y="3595463"/>
                </a:lnTo>
                <a:lnTo>
                  <a:pt x="0" y="3595463"/>
                </a:lnTo>
                <a:lnTo>
                  <a:pt x="0" y="2063550"/>
                </a:lnTo>
                <a:lnTo>
                  <a:pt x="1321" y="2072626"/>
                </a:lnTo>
                <a:cubicBezTo>
                  <a:pt x="4405" y="2111769"/>
                  <a:pt x="7490" y="2264002"/>
                  <a:pt x="10574" y="2265448"/>
                </a:cubicBezTo>
                <a:cubicBezTo>
                  <a:pt x="561762" y="2532583"/>
                  <a:pt x="1722887" y="2944141"/>
                  <a:pt x="3188928" y="2631826"/>
                </a:cubicBezTo>
                <a:cubicBezTo>
                  <a:pt x="4654971" y="2319511"/>
                  <a:pt x="7230504" y="913766"/>
                  <a:pt x="8806826" y="391560"/>
                </a:cubicBezTo>
                <a:cubicBezTo>
                  <a:pt x="9594988" y="130457"/>
                  <a:pt x="10426934" y="-2957"/>
                  <a:pt x="11115320" y="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4"/>
            </p:custDataLst>
          </p:nvPr>
        </p:nvSpPr>
        <p:spPr>
          <a:xfrm>
            <a:off x="9884668" y="2510563"/>
            <a:ext cx="1296695" cy="129669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5"/>
            </p:custDataLst>
          </p:nvPr>
        </p:nvSpPr>
        <p:spPr>
          <a:xfrm>
            <a:off x="9729981" y="4902976"/>
            <a:ext cx="307146" cy="30714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6"/>
            </p:custDataLst>
          </p:nvPr>
        </p:nvSpPr>
        <p:spPr>
          <a:xfrm>
            <a:off x="7422565" y="4804503"/>
            <a:ext cx="1271391" cy="1271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1" name="任意多边形: 形状 4"/>
          <p:cNvSpPr/>
          <p:nvPr>
            <p:custDataLst>
              <p:tags r:id="rId7"/>
            </p:custDataLst>
          </p:nvPr>
        </p:nvSpPr>
        <p:spPr>
          <a:xfrm>
            <a:off x="9762980" y="3967090"/>
            <a:ext cx="2429021" cy="2890911"/>
          </a:xfrm>
          <a:custGeom>
            <a:avLst/>
            <a:gdLst>
              <a:gd name="connsiteX0" fmla="*/ 2145323 w 2429021"/>
              <a:gd name="connsiteY0" fmla="*/ 0 h 2890911"/>
              <a:gd name="connsiteX1" fmla="*/ 2364670 w 2429021"/>
              <a:gd name="connsiteY1" fmla="*/ 11076 h 2890911"/>
              <a:gd name="connsiteX2" fmla="*/ 2429021 w 2429021"/>
              <a:gd name="connsiteY2" fmla="*/ 20897 h 2890911"/>
              <a:gd name="connsiteX3" fmla="*/ 2429021 w 2429021"/>
              <a:gd name="connsiteY3" fmla="*/ 2890911 h 2890911"/>
              <a:gd name="connsiteX4" fmla="*/ 135844 w 2429021"/>
              <a:gd name="connsiteY4" fmla="*/ 2890911 h 2890911"/>
              <a:gd name="connsiteX5" fmla="*/ 96450 w 2429021"/>
              <a:gd name="connsiteY5" fmla="*/ 2783277 h 2890911"/>
              <a:gd name="connsiteX6" fmla="*/ 0 w 2429021"/>
              <a:gd name="connsiteY6" fmla="*/ 2145323 h 2890911"/>
              <a:gd name="connsiteX7" fmla="*/ 2145323 w 2429021"/>
              <a:gd name="connsiteY7" fmla="*/ 0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21" h="2890911">
                <a:moveTo>
                  <a:pt x="2145323" y="0"/>
                </a:moveTo>
                <a:cubicBezTo>
                  <a:pt x="2219375" y="0"/>
                  <a:pt x="2292550" y="3752"/>
                  <a:pt x="2364670" y="11076"/>
                </a:cubicBezTo>
                <a:lnTo>
                  <a:pt x="2429021" y="20897"/>
                </a:lnTo>
                <a:lnTo>
                  <a:pt x="2429021" y="2890911"/>
                </a:lnTo>
                <a:lnTo>
                  <a:pt x="135844" y="2890911"/>
                </a:lnTo>
                <a:lnTo>
                  <a:pt x="96450" y="2783277"/>
                </a:lnTo>
                <a:cubicBezTo>
                  <a:pt x="33767" y="2581747"/>
                  <a:pt x="0" y="2367479"/>
                  <a:pt x="0" y="2145323"/>
                </a:cubicBezTo>
                <a:cubicBezTo>
                  <a:pt x="0" y="960494"/>
                  <a:pt x="960494" y="0"/>
                  <a:pt x="2145323" y="0"/>
                </a:cubicBezTo>
                <a:close/>
              </a:path>
            </a:pathLst>
          </a:custGeom>
          <a:noFill/>
          <a:ln>
            <a:solidFill>
              <a:schemeClr val="bg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7165609" y="3654809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>
            <p:custDataLst>
              <p:tags r:id="rId9"/>
            </p:custDataLst>
          </p:nvPr>
        </p:nvSpPr>
        <p:spPr>
          <a:xfrm>
            <a:off x="10919143" y="2089520"/>
            <a:ext cx="261559" cy="26155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: 空心 39"/>
          <p:cNvSpPr/>
          <p:nvPr>
            <p:custDataLst>
              <p:tags r:id="rId10"/>
            </p:custDataLst>
          </p:nvPr>
        </p:nvSpPr>
        <p:spPr>
          <a:xfrm>
            <a:off x="7317544" y="1676736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>
              <a:alpha val="3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6"/>
          <p:cNvSpPr/>
          <p:nvPr>
            <p:custDataLst>
              <p:tags r:id="rId11"/>
            </p:custDataLst>
          </p:nvPr>
        </p:nvSpPr>
        <p:spPr>
          <a:xfrm>
            <a:off x="3549752" y="6349830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12"/>
            </p:custDataLst>
          </p:nvPr>
        </p:nvSpPr>
        <p:spPr>
          <a:xfrm>
            <a:off x="7953375" y="1247775"/>
            <a:ext cx="2451735" cy="4942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54000" dist="101600" dir="2700000" algn="t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t="11813" r="12614" b="11508"/>
          <a:stretch>
            <a:fillRect/>
          </a:stretch>
        </p:blipFill>
        <p:spPr>
          <a:xfrm>
            <a:off x="7953375" y="1247775"/>
            <a:ext cx="2452370" cy="4958715"/>
          </a:xfrm>
          <a:prstGeom prst="roundRect">
            <a:avLst/>
          </a:prstGeom>
          <a:effectLst/>
        </p:spPr>
      </p:pic>
      <p:pic>
        <p:nvPicPr>
          <p:cNvPr id="15" name="图片 14" descr="图片21" hidden="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202" t="407" r="1977" b="686"/>
          <a:stretch>
            <a:fillRect/>
          </a:stretch>
        </p:blipFill>
        <p:spPr>
          <a:xfrm>
            <a:off x="7955280" y="1247775"/>
            <a:ext cx="2431415" cy="4942840"/>
          </a:xfrm>
          <a:prstGeom prst="roundRect">
            <a:avLst/>
          </a:prstGeom>
        </p:spPr>
      </p:pic>
      <p:sp>
        <p:nvSpPr>
          <p:cNvPr id="17" name="任意多边形 16"/>
          <p:cNvSpPr/>
          <p:nvPr>
            <p:custDataLst>
              <p:tags r:id="rId17"/>
            </p:custDataLst>
          </p:nvPr>
        </p:nvSpPr>
        <p:spPr>
          <a:xfrm flipH="1">
            <a:off x="8032750" y="1843405"/>
            <a:ext cx="2295525" cy="3818890"/>
          </a:xfrm>
          <a:custGeom>
            <a:avLst/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ahLst/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idy"/>
              </a:cxn>
              <a:cxn ang="cd4">
                <a:pos x="hc" y="b"/>
              </a:cxn>
              <a:cxn ang="cd4">
                <a:pos x="idx" y="idy"/>
              </a:cxn>
              <a:cxn ang="0">
                <a:pos x="r" y="vc"/>
              </a:cxn>
              <a:cxn ang="3">
                <a:pos x="idx" y="hd2"/>
              </a:cxn>
            </a:cxnLst>
            <a:rect l="l" t="t" r="r" b="b"/>
            <a:pathLst>
              <a:path w="3615" h="6014">
                <a:moveTo>
                  <a:pt x="608" y="0"/>
                </a:moveTo>
                <a:cubicBezTo>
                  <a:pt x="2269" y="0"/>
                  <a:pt x="3615" y="1346"/>
                  <a:pt x="3615" y="3007"/>
                </a:cubicBezTo>
                <a:cubicBezTo>
                  <a:pt x="3615" y="4668"/>
                  <a:pt x="2269" y="6014"/>
                  <a:pt x="608" y="6014"/>
                </a:cubicBezTo>
                <a:cubicBezTo>
                  <a:pt x="400" y="6014"/>
                  <a:pt x="198" y="5993"/>
                  <a:pt x="2" y="5953"/>
                </a:cubicBezTo>
                <a:lnTo>
                  <a:pt x="0" y="5952"/>
                </a:lnTo>
                <a:lnTo>
                  <a:pt x="0" y="62"/>
                </a:lnTo>
                <a:lnTo>
                  <a:pt x="2" y="61"/>
                </a:lnTo>
                <a:cubicBezTo>
                  <a:pt x="198" y="21"/>
                  <a:pt x="400" y="0"/>
                  <a:pt x="608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1" name="图片 60" descr="图片包含 斑马, 看着, 水, 黑暗&#10;&#10;描述已自动生成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032750" y="1336675"/>
            <a:ext cx="2295525" cy="4786630"/>
          </a:xfrm>
          <a:prstGeom prst="roundRect">
            <a:avLst>
              <a:gd name="adj" fmla="val 15020"/>
            </a:avLst>
          </a:prstGeom>
        </p:spPr>
      </p:pic>
      <p:sp>
        <p:nvSpPr>
          <p:cNvPr id="55" name="任意多边形: 形状 54"/>
          <p:cNvSpPr/>
          <p:nvPr>
            <p:custDataLst>
              <p:tags r:id="rId20"/>
            </p:custDataLst>
          </p:nvPr>
        </p:nvSpPr>
        <p:spPr>
          <a:xfrm>
            <a:off x="0" y="0"/>
            <a:ext cx="1984272" cy="1247459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" h="1965">
                <a:moveTo>
                  <a:pt x="2255" y="0"/>
                </a:moveTo>
                <a:lnTo>
                  <a:pt x="3125" y="0"/>
                </a:lnTo>
                <a:lnTo>
                  <a:pt x="3114" y="34"/>
                </a:lnTo>
                <a:cubicBezTo>
                  <a:pt x="2726" y="1157"/>
                  <a:pt x="1658" y="1965"/>
                  <a:pt x="403" y="1965"/>
                </a:cubicBezTo>
                <a:cubicBezTo>
                  <a:pt x="304" y="1965"/>
                  <a:pt x="206" y="1959"/>
                  <a:pt x="110" y="1950"/>
                </a:cubicBezTo>
                <a:lnTo>
                  <a:pt x="0" y="1933"/>
                </a:lnTo>
                <a:lnTo>
                  <a:pt x="0" y="1118"/>
                </a:lnTo>
                <a:lnTo>
                  <a:pt x="192" y="1147"/>
                </a:lnTo>
                <a:cubicBezTo>
                  <a:pt x="261" y="1154"/>
                  <a:pt x="332" y="1158"/>
                  <a:pt x="403" y="1158"/>
                </a:cubicBezTo>
                <a:cubicBezTo>
                  <a:pt x="1212" y="1158"/>
                  <a:pt x="1912" y="691"/>
                  <a:pt x="2249" y="13"/>
                </a:cubicBezTo>
                <a:lnTo>
                  <a:pt x="225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正文"/>
          <p:cNvSpPr txBox="1"/>
          <p:nvPr>
            <p:ph type="body" idx="2" hasCustomPrompt="1"/>
            <p:custDataLst>
              <p:tags r:id="rId21"/>
            </p:custDataLst>
          </p:nvPr>
        </p:nvSpPr>
        <p:spPr>
          <a:xfrm>
            <a:off x="805180" y="3255645"/>
            <a:ext cx="4867275" cy="10864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署名"/>
          <p:cNvSpPr/>
          <p:nvPr>
            <p:ph type="body" idx="1" hasCustomPrompt="1"/>
            <p:custDataLst>
              <p:tags r:id="rId22"/>
            </p:custDataLst>
          </p:nvPr>
        </p:nvSpPr>
        <p:spPr>
          <a:xfrm>
            <a:off x="875030" y="4596765"/>
            <a:ext cx="1943735" cy="523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  <a:prstDash val="solid"/>
          </a:ln>
          <a:effectLst>
            <a:outerShdw blurRad="1270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bg1"/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8" name="正文"/>
          <p:cNvSpPr txBox="1"/>
          <p:nvPr>
            <p:ph idx="2"/>
            <p:custDataLst>
              <p:tags r:id="rId4"/>
            </p:custDataLst>
          </p:nvPr>
        </p:nvSpPr>
        <p:spPr>
          <a:xfrm>
            <a:off x="608330" y="1490345"/>
            <a:ext cx="10969625" cy="4759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latin typeface="+mn-ea"/>
                <a:ea typeface="+mn-ea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latin typeface="+mn-ea"/>
              <a:ea typeface="+mn-ea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latin typeface="+mn-ea"/>
                <a:ea typeface="+mn-ea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latin typeface="+mn-ea"/>
              <a:ea typeface="+mn-ea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latin typeface="+mn-ea"/>
                <a:ea typeface="+mn-ea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latin typeface="+mn-ea"/>
              <a:ea typeface="+mn-ea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latin typeface="+mn-ea"/>
                <a:ea typeface="+mn-ea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latin typeface="+mn-ea"/>
              <a:ea typeface="+mn-ea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latin typeface="+mn-ea"/>
                <a:ea typeface="+mn-ea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latin typeface="+mn-ea"/>
              <a:ea typeface="+mn-ea"/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/>
          <p:cNvSpPr/>
          <p:nvPr>
            <p:custDataLst>
              <p:tags r:id="rId2"/>
            </p:custDataLst>
          </p:nvPr>
        </p:nvSpPr>
        <p:spPr>
          <a:xfrm>
            <a:off x="8746758" y="3135129"/>
            <a:ext cx="587742" cy="587742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3"/>
            </p:custDataLst>
          </p:nvPr>
        </p:nvSpPr>
        <p:spPr>
          <a:xfrm>
            <a:off x="0" y="5159862"/>
            <a:ext cx="2777964" cy="1698139"/>
          </a:xfrm>
          <a:custGeom>
            <a:avLst/>
            <a:gdLst>
              <a:gd name="connsiteX0" fmla="*/ 0 w 2777964"/>
              <a:gd name="connsiteY0" fmla="*/ 0 h 1698139"/>
              <a:gd name="connsiteX1" fmla="*/ 123711 w 2777964"/>
              <a:gd name="connsiteY1" fmla="*/ 28552 h 1698139"/>
              <a:gd name="connsiteX2" fmla="*/ 2657270 w 2777964"/>
              <a:gd name="connsiteY2" fmla="*/ 1558805 h 1698139"/>
              <a:gd name="connsiteX3" fmla="*/ 2777964 w 2777964"/>
              <a:gd name="connsiteY3" fmla="*/ 1698139 h 1698139"/>
              <a:gd name="connsiteX4" fmla="*/ 0 w 2777964"/>
              <a:gd name="connsiteY4" fmla="*/ 1698139 h 169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964" h="1698138">
                <a:moveTo>
                  <a:pt x="0" y="0"/>
                </a:moveTo>
                <a:lnTo>
                  <a:pt x="123711" y="28552"/>
                </a:lnTo>
                <a:cubicBezTo>
                  <a:pt x="1114347" y="283430"/>
                  <a:pt x="1990034" y="824684"/>
                  <a:pt x="2657270" y="1558805"/>
                </a:cubicBezTo>
                <a:lnTo>
                  <a:pt x="2777964" y="1698139"/>
                </a:lnTo>
                <a:lnTo>
                  <a:pt x="0" y="169813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51" name="任意多边形: 形状 50"/>
          <p:cNvSpPr/>
          <p:nvPr>
            <p:custDataLst>
              <p:tags r:id="rId4"/>
            </p:custDataLst>
          </p:nvPr>
        </p:nvSpPr>
        <p:spPr>
          <a:xfrm>
            <a:off x="10234541" y="5115591"/>
            <a:ext cx="1957459" cy="1742409"/>
          </a:xfrm>
          <a:custGeom>
            <a:avLst/>
            <a:gdLst>
              <a:gd name="connsiteX0" fmla="*/ 1957459 w 1957459"/>
              <a:gd name="connsiteY0" fmla="*/ 0 h 1742409"/>
              <a:gd name="connsiteX1" fmla="*/ 1957459 w 1957459"/>
              <a:gd name="connsiteY1" fmla="*/ 1742409 h 1742409"/>
              <a:gd name="connsiteX2" fmla="*/ 0 w 1957459"/>
              <a:gd name="connsiteY2" fmla="*/ 1742409 h 1742409"/>
              <a:gd name="connsiteX3" fmla="*/ 25628 w 1957459"/>
              <a:gd name="connsiteY3" fmla="*/ 1574488 h 1742409"/>
              <a:gd name="connsiteX4" fmla="*/ 1957459 w 1957459"/>
              <a:gd name="connsiteY4" fmla="*/ 0 h 17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459" h="1742409">
                <a:moveTo>
                  <a:pt x="1957459" y="0"/>
                </a:moveTo>
                <a:lnTo>
                  <a:pt x="1957459" y="1742409"/>
                </a:lnTo>
                <a:lnTo>
                  <a:pt x="0" y="1742409"/>
                </a:lnTo>
                <a:lnTo>
                  <a:pt x="25628" y="1574488"/>
                </a:lnTo>
                <a:cubicBezTo>
                  <a:pt x="209500" y="675930"/>
                  <a:pt x="1004544" y="0"/>
                  <a:pt x="1957459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7" name="任意多边形: 形状 56"/>
          <p:cNvSpPr/>
          <p:nvPr>
            <p:custDataLst>
              <p:tags r:id="rId5"/>
            </p:custDataLst>
          </p:nvPr>
        </p:nvSpPr>
        <p:spPr>
          <a:xfrm>
            <a:off x="9877249" y="0"/>
            <a:ext cx="2314575" cy="1779270"/>
          </a:xfrm>
          <a:custGeom>
            <a:avLst/>
            <a:gdLst>
              <a:gd name="connsiteX0" fmla="*/ 3645 w 3645"/>
              <a:gd name="connsiteY0" fmla="*/ 2802 h 2802"/>
              <a:gd name="connsiteX1" fmla="*/ 3426 w 3645"/>
              <a:gd name="connsiteY1" fmla="*/ 2763 h 2802"/>
              <a:gd name="connsiteX2" fmla="*/ 165 w 3645"/>
              <a:gd name="connsiteY2" fmla="*/ 343 h 2802"/>
              <a:gd name="connsiteX3" fmla="*/ 0 w 3645"/>
              <a:gd name="connsiteY3" fmla="*/ 0 h 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" h="2802">
                <a:moveTo>
                  <a:pt x="3645" y="2802"/>
                </a:moveTo>
                <a:lnTo>
                  <a:pt x="3426" y="2763"/>
                </a:lnTo>
                <a:cubicBezTo>
                  <a:pt x="2017" y="2475"/>
                  <a:pt x="832" y="1570"/>
                  <a:pt x="165" y="34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accent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4" name="椭圆 33"/>
          <p:cNvSpPr/>
          <p:nvPr>
            <p:custDataLst>
              <p:tags r:id="rId6"/>
            </p:custDataLst>
          </p:nvPr>
        </p:nvSpPr>
        <p:spPr>
          <a:xfrm>
            <a:off x="9920749" y="328049"/>
            <a:ext cx="442452" cy="442452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>
            <p:custDataLst>
              <p:tags r:id="rId7"/>
            </p:custDataLst>
          </p:nvPr>
        </p:nvSpPr>
        <p:spPr>
          <a:xfrm flipH="1">
            <a:off x="1042183" y="6308725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>
            <p:custDataLst>
              <p:tags r:id="rId8"/>
            </p:custDataLst>
          </p:nvPr>
        </p:nvSpPr>
        <p:spPr>
          <a:xfrm>
            <a:off x="11568113" y="1484313"/>
            <a:ext cx="293227" cy="293227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5" name="任意多边形: 形状 54"/>
          <p:cNvSpPr/>
          <p:nvPr>
            <p:custDataLst>
              <p:tags r:id="rId9"/>
            </p:custDataLst>
          </p:nvPr>
        </p:nvSpPr>
        <p:spPr>
          <a:xfrm>
            <a:off x="0" y="0"/>
            <a:ext cx="2044125" cy="1484314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4125" h="1484314">
                <a:moveTo>
                  <a:pt x="1518801" y="0"/>
                </a:moveTo>
                <a:lnTo>
                  <a:pt x="2044125" y="0"/>
                </a:lnTo>
                <a:lnTo>
                  <a:pt x="2039461" y="30566"/>
                </a:lnTo>
                <a:cubicBezTo>
                  <a:pt x="1869689" y="860219"/>
                  <a:pt x="1135614" y="1484314"/>
                  <a:pt x="255772" y="1484314"/>
                </a:cubicBezTo>
                <a:cubicBezTo>
                  <a:pt x="192926" y="1484314"/>
                  <a:pt x="130824" y="1481130"/>
                  <a:pt x="69618" y="1474914"/>
                </a:cubicBezTo>
                <a:lnTo>
                  <a:pt x="0" y="1464289"/>
                </a:lnTo>
                <a:lnTo>
                  <a:pt x="0" y="946563"/>
                </a:lnTo>
                <a:lnTo>
                  <a:pt x="122005" y="965184"/>
                </a:lnTo>
                <a:cubicBezTo>
                  <a:pt x="165986" y="969650"/>
                  <a:pt x="210612" y="971938"/>
                  <a:pt x="255771" y="971938"/>
                </a:cubicBezTo>
                <a:cubicBezTo>
                  <a:pt x="842847" y="971938"/>
                  <a:pt x="1339608" y="585254"/>
                  <a:pt x="1505254" y="52685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8" name="圆: 空心 47"/>
          <p:cNvSpPr/>
          <p:nvPr>
            <p:custDataLst>
              <p:tags r:id="rId10"/>
            </p:custDataLst>
          </p:nvPr>
        </p:nvSpPr>
        <p:spPr>
          <a:xfrm>
            <a:off x="10398495" y="5928897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9" name="圆: 空心 48"/>
          <p:cNvSpPr/>
          <p:nvPr>
            <p:custDataLst>
              <p:tags r:id="rId11"/>
            </p:custDataLst>
          </p:nvPr>
        </p:nvSpPr>
        <p:spPr>
          <a:xfrm>
            <a:off x="1102095" y="359361"/>
            <a:ext cx="379828" cy="379828"/>
          </a:xfrm>
          <a:prstGeom prst="donut">
            <a:avLst>
              <a:gd name="adj" fmla="val 25000"/>
            </a:avLst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>
            <p:custDataLst>
              <p:tags r:id="rId12"/>
            </p:custDataLst>
          </p:nvPr>
        </p:nvSpPr>
        <p:spPr>
          <a:xfrm flipH="1">
            <a:off x="726758" y="4695825"/>
            <a:ext cx="590550" cy="590550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8" name="节编号"/>
          <p:cNvSpPr txBox="1"/>
          <p:nvPr>
            <p:ph type="body" idx="2" hasCustomPrompt="1"/>
            <p:custDataLst>
              <p:tags r:id="rId13"/>
            </p:custDataLst>
          </p:nvPr>
        </p:nvSpPr>
        <p:spPr>
          <a:xfrm>
            <a:off x="2514600" y="1515110"/>
            <a:ext cx="7305040" cy="174561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1500" b="1" i="0" u="none" strike="noStrike" kern="1200" cap="none" spc="0" normalizeH="0" baseline="0" noProof="1">
                <a:ln w="9525">
                  <a:solidFill>
                    <a:schemeClr val="accent1"/>
                  </a:solidFill>
                </a:ln>
                <a:noFill/>
                <a:latin typeface="+mj-lt"/>
                <a:ea typeface="微软雅黑" panose="020B0503020204020204" charset="-122"/>
                <a:cs typeface="+mj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1" hasCustomPrompt="1"/>
            <p:custDataLst>
              <p:tags r:id="rId14"/>
            </p:custDataLst>
          </p:nvPr>
        </p:nvSpPr>
        <p:spPr>
          <a:xfrm>
            <a:off x="2708275" y="3261360"/>
            <a:ext cx="6776085" cy="28232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600" b="1" i="0" u="none" strike="noStrike" kern="1200" cap="none" spc="0" normalizeH="0" baseline="0" noProof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10" name="正文"/>
          <p:cNvSpPr txBox="1"/>
          <p:nvPr>
            <p:ph idx="3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9" name="正文"/>
          <p:cNvSpPr txBox="1"/>
          <p:nvPr>
            <p:ph idx="2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8" name="标题"/>
          <p:cNvSpPr txBox="1"/>
          <p:nvPr>
            <p:ph type="title" idx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14" name="正文"/>
          <p:cNvSpPr txBox="1"/>
          <p:nvPr>
            <p:ph idx="5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3" name="标题"/>
          <p:cNvSpPr txBox="1"/>
          <p:nvPr>
            <p:ph type="title" idx="4"/>
            <p:custDataLst>
              <p:tags r:id="rId5"/>
            </p:custDataLst>
          </p:nvPr>
        </p:nvSpPr>
        <p:spPr>
          <a:xfrm>
            <a:off x="6235200" y="1419070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/>
          <p:nvPr>
            <p:ph idx="3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1" name="标题"/>
          <p:cNvSpPr txBox="1"/>
          <p:nvPr>
            <p:ph type="title" idx="2"/>
            <p:custDataLst>
              <p:tags r:id="rId7"/>
            </p:custDataLst>
          </p:nvPr>
        </p:nvSpPr>
        <p:spPr>
          <a:xfrm>
            <a:off x="608400" y="1418405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" name="标题"/>
          <p:cNvSpPr txBox="1"/>
          <p:nvPr>
            <p:ph type="title" idx="1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5"/>
          <p:cNvSpPr/>
          <p:nvPr>
            <p:custDataLst>
              <p:tags r:id="rId2"/>
            </p:custDataLst>
          </p:nvPr>
        </p:nvSpPr>
        <p:spPr>
          <a:xfrm>
            <a:off x="5177480" y="0"/>
            <a:ext cx="7014520" cy="6858000"/>
          </a:xfrm>
          <a:custGeom>
            <a:avLst/>
            <a:gdLst>
              <a:gd name="connsiteX0" fmla="*/ 1955318 w 7014520"/>
              <a:gd name="connsiteY0" fmla="*/ 0 h 6858000"/>
              <a:gd name="connsiteX1" fmla="*/ 7014520 w 7014520"/>
              <a:gd name="connsiteY1" fmla="*/ 0 h 6858000"/>
              <a:gd name="connsiteX2" fmla="*/ 7014520 w 7014520"/>
              <a:gd name="connsiteY2" fmla="*/ 6858000 h 6858000"/>
              <a:gd name="connsiteX3" fmla="*/ 1277802 w 7014520"/>
              <a:gd name="connsiteY3" fmla="*/ 6858000 h 6858000"/>
              <a:gd name="connsiteX4" fmla="*/ 1029914 w 7014520"/>
              <a:gd name="connsiteY4" fmla="*/ 6585255 h 6858000"/>
              <a:gd name="connsiteX5" fmla="*/ 0 w 7014520"/>
              <a:gd name="connsiteY5" fmla="*/ 3716338 h 6858000"/>
              <a:gd name="connsiteX6" fmla="*/ 1811682 w 7014520"/>
              <a:gd name="connsiteY6" fmla="*/ 102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4520" h="6858000">
                <a:moveTo>
                  <a:pt x="1955318" y="0"/>
                </a:moveTo>
                <a:lnTo>
                  <a:pt x="7014520" y="0"/>
                </a:lnTo>
                <a:lnTo>
                  <a:pt x="7014520" y="6858000"/>
                </a:lnTo>
                <a:lnTo>
                  <a:pt x="1277802" y="6858000"/>
                </a:lnTo>
                <a:lnTo>
                  <a:pt x="1029914" y="6585255"/>
                </a:lnTo>
                <a:cubicBezTo>
                  <a:pt x="386505" y="5805623"/>
                  <a:pt x="0" y="4806118"/>
                  <a:pt x="0" y="3716338"/>
                </a:cubicBezTo>
                <a:cubicBezTo>
                  <a:pt x="0" y="2237352"/>
                  <a:pt x="711880" y="924635"/>
                  <a:pt x="1811682" y="102142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10681592" y="3716338"/>
            <a:ext cx="1271391" cy="1271391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文本框 6" hidden="1"/>
          <p:cNvSpPr txBox="1"/>
          <p:nvPr>
            <p:custDataLst>
              <p:tags r:id="rId4"/>
            </p:custDataLst>
          </p:nvPr>
        </p:nvSpPr>
        <p:spPr>
          <a:xfrm>
            <a:off x="6369915" y="2047558"/>
            <a:ext cx="1179195" cy="119888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tx1">
                    <a:lumMod val="50000"/>
                    <a:lumOff val="50000"/>
                    <a:alpha val="10000"/>
                  </a:schemeClr>
                </a:solidFill>
                <a:latin typeface="+mj-lt"/>
                <a:ea typeface="+mj-ea"/>
              </a:rPr>
              <a:t>01</a:t>
            </a:r>
            <a:endParaRPr lang="en-US" altLang="zh-CN" sz="7200">
              <a:solidFill>
                <a:schemeClr val="tx1">
                  <a:lumMod val="50000"/>
                  <a:lumOff val="50000"/>
                  <a:alpha val="1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0" name="任意多边形: 形状 19"/>
          <p:cNvSpPr/>
          <p:nvPr>
            <p:custDataLst>
              <p:tags r:id="rId5"/>
            </p:custDataLst>
          </p:nvPr>
        </p:nvSpPr>
        <p:spPr>
          <a:xfrm>
            <a:off x="0" y="1"/>
            <a:ext cx="2416088" cy="1905783"/>
          </a:xfrm>
          <a:custGeom>
            <a:avLst/>
            <a:gdLst>
              <a:gd name="connsiteX0" fmla="*/ 0 w 2416088"/>
              <a:gd name="connsiteY0" fmla="*/ 0 h 1905783"/>
              <a:gd name="connsiteX1" fmla="*/ 2416088 w 2416088"/>
              <a:gd name="connsiteY1" fmla="*/ 0 h 1905783"/>
              <a:gd name="connsiteX2" fmla="*/ 2397212 w 2416088"/>
              <a:gd name="connsiteY2" fmla="*/ 36856 h 1905783"/>
              <a:gd name="connsiteX3" fmla="*/ 95039 w 2416088"/>
              <a:gd name="connsiteY3" fmla="*/ 1882283 h 1905783"/>
              <a:gd name="connsiteX4" fmla="*/ 0 w 2416088"/>
              <a:gd name="connsiteY4" fmla="*/ 1905783 h 19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088" h="1905781">
                <a:moveTo>
                  <a:pt x="0" y="0"/>
                </a:moveTo>
                <a:lnTo>
                  <a:pt x="2416088" y="0"/>
                </a:lnTo>
                <a:lnTo>
                  <a:pt x="2397212" y="36856"/>
                </a:lnTo>
                <a:cubicBezTo>
                  <a:pt x="1914362" y="925700"/>
                  <a:pt x="1087357" y="1600458"/>
                  <a:pt x="95039" y="1882283"/>
                </a:cubicBezTo>
                <a:lnTo>
                  <a:pt x="0" y="190578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6"/>
            </p:custDataLst>
          </p:nvPr>
        </p:nvCxnSpPr>
        <p:spPr>
          <a:xfrm>
            <a:off x="1065927" y="2387643"/>
            <a:ext cx="381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: 空心 23" hidden="1"/>
          <p:cNvSpPr/>
          <p:nvPr>
            <p:custDataLst>
              <p:tags r:id="rId7"/>
            </p:custDataLst>
          </p:nvPr>
        </p:nvSpPr>
        <p:spPr>
          <a:xfrm>
            <a:off x="3540495" y="2596440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副标题"/>
          <p:cNvSpPr txBox="1"/>
          <p:nvPr>
            <p:ph type="body" idx="3" hasCustomPrompt="1"/>
            <p:custDataLst>
              <p:tags r:id="rId8"/>
            </p:custDataLst>
          </p:nvPr>
        </p:nvSpPr>
        <p:spPr>
          <a:xfrm>
            <a:off x="934720" y="1924685"/>
            <a:ext cx="2606040" cy="3683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800" b="0" i="0" u="none" strike="noStrike" kern="1200" cap="none" spc="0" normalizeH="0" baseline="0" noProof="1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atin typeface="+mj-lt"/>
                <a:ea typeface="+mj-ea"/>
                <a:cs typeface="+mn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2" hasCustomPrompt="1"/>
            <p:custDataLst>
              <p:tags r:id="rId9"/>
            </p:custDataLst>
          </p:nvPr>
        </p:nvSpPr>
        <p:spPr>
          <a:xfrm>
            <a:off x="888365" y="629285"/>
            <a:ext cx="2957195" cy="14135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0" normalizeH="0" baseline="0" noProof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任意多边形: 形状 7"/>
          <p:cNvSpPr/>
          <p:nvPr>
            <p:custDataLst>
              <p:tags r:id="rId10"/>
            </p:custDataLst>
          </p:nvPr>
        </p:nvSpPr>
        <p:spPr>
          <a:xfrm>
            <a:off x="153" y="5145405"/>
            <a:ext cx="1729740" cy="1712595"/>
          </a:xfrm>
          <a:custGeom>
            <a:avLst/>
            <a:gdLst>
              <a:gd name="connsiteX0" fmla="*/ 0 w 2724"/>
              <a:gd name="connsiteY0" fmla="*/ 77 h 2697"/>
              <a:gd name="connsiteX1" fmla="*/ 33 w 2724"/>
              <a:gd name="connsiteY1" fmla="*/ 68 h 2697"/>
              <a:gd name="connsiteX2" fmla="*/ 571 w 2724"/>
              <a:gd name="connsiteY2" fmla="*/ 0 h 2697"/>
              <a:gd name="connsiteX3" fmla="*/ 2724 w 2724"/>
              <a:gd name="connsiteY3" fmla="*/ 2153 h 2697"/>
              <a:gd name="connsiteX4" fmla="*/ 2656 w 2724"/>
              <a:gd name="connsiteY4" fmla="*/ 2691 h 2697"/>
              <a:gd name="connsiteX5" fmla="*/ 2654 w 2724"/>
              <a:gd name="connsiteY5" fmla="*/ 2697 h 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" h="2697">
                <a:moveTo>
                  <a:pt x="0" y="77"/>
                </a:moveTo>
                <a:lnTo>
                  <a:pt x="33" y="68"/>
                </a:lnTo>
                <a:cubicBezTo>
                  <a:pt x="205" y="24"/>
                  <a:pt x="386" y="0"/>
                  <a:pt x="571" y="0"/>
                </a:cubicBezTo>
                <a:cubicBezTo>
                  <a:pt x="1760" y="0"/>
                  <a:pt x="2724" y="964"/>
                  <a:pt x="2724" y="2153"/>
                </a:cubicBezTo>
                <a:cubicBezTo>
                  <a:pt x="2724" y="2339"/>
                  <a:pt x="2700" y="2519"/>
                  <a:pt x="2656" y="2691"/>
                </a:cubicBezTo>
                <a:lnTo>
                  <a:pt x="2654" y="2697"/>
                </a:lnTo>
              </a:path>
            </a:pathLst>
          </a:custGeom>
          <a:noFill/>
          <a:ln>
            <a:gradFill>
              <a:gsLst>
                <a:gs pos="45000">
                  <a:schemeClr val="accent1">
                    <a:alpha val="65000"/>
                  </a:schemeClr>
                </a:gs>
                <a:gs pos="100000">
                  <a:schemeClr val="accent1">
                    <a:alpha val="30000"/>
                  </a:schemeClr>
                </a:gs>
                <a:gs pos="0">
                  <a:schemeClr val="accent1">
                    <a:alpha val="30000"/>
                  </a:schemeClr>
                </a:gs>
              </a:gsLst>
              <a:lin ang="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7" name="正文"/>
          <p:cNvSpPr txBox="1"/>
          <p:nvPr>
            <p:ph idx="1"/>
            <p:custDataLst>
              <p:tags r:id="rId4"/>
            </p:custDataLst>
          </p:nvPr>
        </p:nvSpPr>
        <p:spPr>
          <a:xfrm>
            <a:off x="608330" y="608330"/>
            <a:ext cx="10968990" cy="5648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7"/>
          <p:cNvSpPr/>
          <p:nvPr>
            <p:custDataLst>
              <p:tags r:id="rId2"/>
            </p:custDataLst>
          </p:nvPr>
        </p:nvSpPr>
        <p:spPr>
          <a:xfrm>
            <a:off x="0" y="3262537"/>
            <a:ext cx="12192000" cy="3595463"/>
          </a:xfrm>
          <a:custGeom>
            <a:avLst/>
            <a:gdLst>
              <a:gd name="connsiteX0" fmla="*/ 11115320 w 12192000"/>
              <a:gd name="connsiteY0" fmla="*/ 50 h 3595463"/>
              <a:gd name="connsiteX1" fmla="*/ 12016809 w 12192000"/>
              <a:gd name="connsiteY1" fmla="*/ 107965 h 3595463"/>
              <a:gd name="connsiteX2" fmla="*/ 12192000 w 12192000"/>
              <a:gd name="connsiteY2" fmla="*/ 167661 h 3595463"/>
              <a:gd name="connsiteX3" fmla="*/ 12192000 w 12192000"/>
              <a:gd name="connsiteY3" fmla="*/ 3595463 h 3595463"/>
              <a:gd name="connsiteX4" fmla="*/ 0 w 12192000"/>
              <a:gd name="connsiteY4" fmla="*/ 3595463 h 3595463"/>
              <a:gd name="connsiteX5" fmla="*/ 0 w 12192000"/>
              <a:gd name="connsiteY5" fmla="*/ 2063550 h 3595463"/>
              <a:gd name="connsiteX6" fmla="*/ 1321 w 12192000"/>
              <a:gd name="connsiteY6" fmla="*/ 2072626 h 3595463"/>
              <a:gd name="connsiteX7" fmla="*/ 10574 w 12192000"/>
              <a:gd name="connsiteY7" fmla="*/ 2265448 h 3595463"/>
              <a:gd name="connsiteX8" fmla="*/ 3188928 w 12192000"/>
              <a:gd name="connsiteY8" fmla="*/ 2631826 h 3595463"/>
              <a:gd name="connsiteX9" fmla="*/ 8806826 w 12192000"/>
              <a:gd name="connsiteY9" fmla="*/ 391560 h 3595463"/>
              <a:gd name="connsiteX10" fmla="*/ 11115320 w 12192000"/>
              <a:gd name="connsiteY10" fmla="*/ 50 h 359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95463">
                <a:moveTo>
                  <a:pt x="11115320" y="50"/>
                </a:moveTo>
                <a:cubicBezTo>
                  <a:pt x="11459512" y="1553"/>
                  <a:pt x="11767815" y="37161"/>
                  <a:pt x="12016809" y="107965"/>
                </a:cubicBezTo>
                <a:lnTo>
                  <a:pt x="12192000" y="167661"/>
                </a:lnTo>
                <a:lnTo>
                  <a:pt x="12192000" y="3595463"/>
                </a:lnTo>
                <a:lnTo>
                  <a:pt x="0" y="3595463"/>
                </a:lnTo>
                <a:lnTo>
                  <a:pt x="0" y="2063550"/>
                </a:lnTo>
                <a:lnTo>
                  <a:pt x="1321" y="2072626"/>
                </a:lnTo>
                <a:cubicBezTo>
                  <a:pt x="4405" y="2111769"/>
                  <a:pt x="7490" y="2264002"/>
                  <a:pt x="10574" y="2265448"/>
                </a:cubicBezTo>
                <a:cubicBezTo>
                  <a:pt x="561762" y="2532583"/>
                  <a:pt x="1722887" y="2944141"/>
                  <a:pt x="3188928" y="2631826"/>
                </a:cubicBezTo>
                <a:cubicBezTo>
                  <a:pt x="4654971" y="2319511"/>
                  <a:pt x="7230504" y="913766"/>
                  <a:pt x="8806826" y="391560"/>
                </a:cubicBezTo>
                <a:cubicBezTo>
                  <a:pt x="9594988" y="130457"/>
                  <a:pt x="10426934" y="-2957"/>
                  <a:pt x="11115320" y="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3"/>
            </p:custDataLst>
          </p:nvPr>
        </p:nvSpPr>
        <p:spPr>
          <a:xfrm>
            <a:off x="9884668" y="2510563"/>
            <a:ext cx="1296695" cy="129669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4"/>
            </p:custDataLst>
          </p:nvPr>
        </p:nvSpPr>
        <p:spPr>
          <a:xfrm>
            <a:off x="9729981" y="4902976"/>
            <a:ext cx="307146" cy="30714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5"/>
            </p:custDataLst>
          </p:nvPr>
        </p:nvSpPr>
        <p:spPr>
          <a:xfrm>
            <a:off x="7422565" y="4804503"/>
            <a:ext cx="1271391" cy="1271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任意多边形: 形状 4"/>
          <p:cNvSpPr/>
          <p:nvPr>
            <p:custDataLst>
              <p:tags r:id="rId6"/>
            </p:custDataLst>
          </p:nvPr>
        </p:nvSpPr>
        <p:spPr>
          <a:xfrm>
            <a:off x="9762980" y="3967090"/>
            <a:ext cx="2429021" cy="2890911"/>
          </a:xfrm>
          <a:custGeom>
            <a:avLst/>
            <a:gdLst>
              <a:gd name="connsiteX0" fmla="*/ 2145323 w 2429021"/>
              <a:gd name="connsiteY0" fmla="*/ 0 h 2890911"/>
              <a:gd name="connsiteX1" fmla="*/ 2364670 w 2429021"/>
              <a:gd name="connsiteY1" fmla="*/ 11076 h 2890911"/>
              <a:gd name="connsiteX2" fmla="*/ 2429021 w 2429021"/>
              <a:gd name="connsiteY2" fmla="*/ 20897 h 2890911"/>
              <a:gd name="connsiteX3" fmla="*/ 2429021 w 2429021"/>
              <a:gd name="connsiteY3" fmla="*/ 2890911 h 2890911"/>
              <a:gd name="connsiteX4" fmla="*/ 135844 w 2429021"/>
              <a:gd name="connsiteY4" fmla="*/ 2890911 h 2890911"/>
              <a:gd name="connsiteX5" fmla="*/ 96450 w 2429021"/>
              <a:gd name="connsiteY5" fmla="*/ 2783277 h 2890911"/>
              <a:gd name="connsiteX6" fmla="*/ 0 w 2429021"/>
              <a:gd name="connsiteY6" fmla="*/ 2145323 h 2890911"/>
              <a:gd name="connsiteX7" fmla="*/ 2145323 w 2429021"/>
              <a:gd name="connsiteY7" fmla="*/ 0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21" h="2890911">
                <a:moveTo>
                  <a:pt x="2145323" y="0"/>
                </a:moveTo>
                <a:cubicBezTo>
                  <a:pt x="2219375" y="0"/>
                  <a:pt x="2292550" y="3752"/>
                  <a:pt x="2364670" y="11076"/>
                </a:cubicBezTo>
                <a:lnTo>
                  <a:pt x="2429021" y="20897"/>
                </a:lnTo>
                <a:lnTo>
                  <a:pt x="2429021" y="2890911"/>
                </a:lnTo>
                <a:lnTo>
                  <a:pt x="135844" y="2890911"/>
                </a:lnTo>
                <a:lnTo>
                  <a:pt x="96450" y="2783277"/>
                </a:lnTo>
                <a:cubicBezTo>
                  <a:pt x="33767" y="2581747"/>
                  <a:pt x="0" y="2367479"/>
                  <a:pt x="0" y="2145323"/>
                </a:cubicBezTo>
                <a:cubicBezTo>
                  <a:pt x="0" y="960494"/>
                  <a:pt x="960494" y="0"/>
                  <a:pt x="2145323" y="0"/>
                </a:cubicBezTo>
                <a:close/>
              </a:path>
            </a:pathLst>
          </a:custGeom>
          <a:noFill/>
          <a:ln>
            <a:solidFill>
              <a:schemeClr val="bg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>
            <p:custDataLst>
              <p:tags r:id="rId7"/>
            </p:custDataLst>
          </p:nvPr>
        </p:nvSpPr>
        <p:spPr>
          <a:xfrm>
            <a:off x="7165609" y="3654809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>
            <p:custDataLst>
              <p:tags r:id="rId8"/>
            </p:custDataLst>
          </p:nvPr>
        </p:nvSpPr>
        <p:spPr>
          <a:xfrm>
            <a:off x="10919143" y="2089520"/>
            <a:ext cx="261559" cy="26155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0" name="圆: 空心 39"/>
          <p:cNvSpPr/>
          <p:nvPr>
            <p:custDataLst>
              <p:tags r:id="rId9"/>
            </p:custDataLst>
          </p:nvPr>
        </p:nvSpPr>
        <p:spPr>
          <a:xfrm>
            <a:off x="7317544" y="1676736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>
              <a:alpha val="3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任意多边形: 形状 6"/>
          <p:cNvSpPr/>
          <p:nvPr>
            <p:custDataLst>
              <p:tags r:id="rId10"/>
            </p:custDataLst>
          </p:nvPr>
        </p:nvSpPr>
        <p:spPr>
          <a:xfrm>
            <a:off x="3549752" y="6349830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11"/>
            </p:custDataLst>
          </p:nvPr>
        </p:nvSpPr>
        <p:spPr>
          <a:xfrm>
            <a:off x="7953375" y="1247775"/>
            <a:ext cx="2451735" cy="4942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54000" dist="101600" dir="2700000" algn="t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t="11813" r="12614" b="11508"/>
          <a:stretch>
            <a:fillRect/>
          </a:stretch>
        </p:blipFill>
        <p:spPr>
          <a:xfrm>
            <a:off x="7953375" y="1247775"/>
            <a:ext cx="2452370" cy="4958715"/>
          </a:xfrm>
          <a:prstGeom prst="roundRect">
            <a:avLst/>
          </a:prstGeom>
          <a:effectLst/>
        </p:spPr>
      </p:pic>
      <p:pic>
        <p:nvPicPr>
          <p:cNvPr id="10" name="图片 9" descr="图片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2202" t="407" r="1977" b="686"/>
          <a:stretch>
            <a:fillRect/>
          </a:stretch>
        </p:blipFill>
        <p:spPr>
          <a:xfrm>
            <a:off x="7955280" y="1247775"/>
            <a:ext cx="2431415" cy="4942840"/>
          </a:xfrm>
          <a:prstGeom prst="roundRect">
            <a:avLst/>
          </a:prstGeom>
        </p:spPr>
      </p:pic>
      <p:sp>
        <p:nvSpPr>
          <p:cNvPr id="11" name="任意多边形 10"/>
          <p:cNvSpPr/>
          <p:nvPr>
            <p:custDataLst>
              <p:tags r:id="rId16"/>
            </p:custDataLst>
          </p:nvPr>
        </p:nvSpPr>
        <p:spPr>
          <a:xfrm flipH="1">
            <a:off x="8032750" y="1843405"/>
            <a:ext cx="2295525" cy="3818890"/>
          </a:xfrm>
          <a:custGeom>
            <a:avLst/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ahLst/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idy"/>
              </a:cxn>
              <a:cxn ang="cd4">
                <a:pos x="hc" y="b"/>
              </a:cxn>
              <a:cxn ang="cd4">
                <a:pos x="idx" y="idy"/>
              </a:cxn>
              <a:cxn ang="0">
                <a:pos x="r" y="vc"/>
              </a:cxn>
              <a:cxn ang="3">
                <a:pos x="idx" y="hd2"/>
              </a:cxn>
            </a:cxnLst>
            <a:rect l="l" t="t" r="r" b="b"/>
            <a:pathLst>
              <a:path w="3615" h="6014">
                <a:moveTo>
                  <a:pt x="608" y="0"/>
                </a:moveTo>
                <a:cubicBezTo>
                  <a:pt x="2269" y="0"/>
                  <a:pt x="3615" y="1346"/>
                  <a:pt x="3615" y="3007"/>
                </a:cubicBezTo>
                <a:cubicBezTo>
                  <a:pt x="3615" y="4668"/>
                  <a:pt x="2269" y="6014"/>
                  <a:pt x="608" y="6014"/>
                </a:cubicBezTo>
                <a:cubicBezTo>
                  <a:pt x="400" y="6014"/>
                  <a:pt x="198" y="5993"/>
                  <a:pt x="2" y="5953"/>
                </a:cubicBezTo>
                <a:lnTo>
                  <a:pt x="0" y="5952"/>
                </a:lnTo>
                <a:lnTo>
                  <a:pt x="0" y="62"/>
                </a:lnTo>
                <a:lnTo>
                  <a:pt x="2" y="61"/>
                </a:lnTo>
                <a:cubicBezTo>
                  <a:pt x="198" y="21"/>
                  <a:pt x="400" y="0"/>
                  <a:pt x="608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1" name="图片 60" descr="图片包含 斑马, 看着, 水, 黑暗&#10;&#10;描述已自动生成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33584" t="1149" r="46722" b="37083"/>
          <a:stretch>
            <a:fillRect/>
          </a:stretch>
        </p:blipFill>
        <p:spPr>
          <a:xfrm>
            <a:off x="8032750" y="1336675"/>
            <a:ext cx="2295525" cy="4786630"/>
          </a:xfrm>
          <a:prstGeom prst="roundRect">
            <a:avLst>
              <a:gd name="adj" fmla="val 15020"/>
            </a:avLst>
          </a:prstGeom>
        </p:spPr>
      </p:pic>
      <p:sp>
        <p:nvSpPr>
          <p:cNvPr id="55" name="任意多边形: 形状 54"/>
          <p:cNvSpPr/>
          <p:nvPr>
            <p:custDataLst>
              <p:tags r:id="rId19"/>
            </p:custDataLst>
          </p:nvPr>
        </p:nvSpPr>
        <p:spPr>
          <a:xfrm>
            <a:off x="0" y="0"/>
            <a:ext cx="1984272" cy="1247459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" h="1965">
                <a:moveTo>
                  <a:pt x="2255" y="0"/>
                </a:moveTo>
                <a:lnTo>
                  <a:pt x="3125" y="0"/>
                </a:lnTo>
                <a:lnTo>
                  <a:pt x="3114" y="34"/>
                </a:lnTo>
                <a:cubicBezTo>
                  <a:pt x="2726" y="1157"/>
                  <a:pt x="1658" y="1965"/>
                  <a:pt x="403" y="1965"/>
                </a:cubicBezTo>
                <a:cubicBezTo>
                  <a:pt x="304" y="1965"/>
                  <a:pt x="206" y="1959"/>
                  <a:pt x="110" y="1950"/>
                </a:cubicBezTo>
                <a:lnTo>
                  <a:pt x="0" y="1933"/>
                </a:lnTo>
                <a:lnTo>
                  <a:pt x="0" y="1118"/>
                </a:lnTo>
                <a:lnTo>
                  <a:pt x="192" y="1147"/>
                </a:lnTo>
                <a:cubicBezTo>
                  <a:pt x="261" y="1154"/>
                  <a:pt x="332" y="1158"/>
                  <a:pt x="403" y="1158"/>
                </a:cubicBezTo>
                <a:cubicBezTo>
                  <a:pt x="1212" y="1158"/>
                  <a:pt x="1912" y="691"/>
                  <a:pt x="2249" y="13"/>
                </a:cubicBezTo>
                <a:lnTo>
                  <a:pt x="225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标题"/>
          <p:cNvSpPr txBox="1"/>
          <p:nvPr>
            <p:ph type="title" idx="2" hasCustomPrompt="1"/>
            <p:custDataLst>
              <p:tags r:id="rId20"/>
            </p:custDataLst>
          </p:nvPr>
        </p:nvSpPr>
        <p:spPr>
          <a:xfrm>
            <a:off x="805180" y="800735"/>
            <a:ext cx="6360795" cy="26282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600" b="1" i="0" u="none" strike="noStrike" kern="1200" cap="none" spc="0" normalizeH="0" baseline="0" noProof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/>
          <p:nvPr>
            <p:ph type="body" idx="1" hasCustomPrompt="1"/>
            <p:custDataLst>
              <p:tags r:id="rId21"/>
            </p:custDataLst>
          </p:nvPr>
        </p:nvSpPr>
        <p:spPr>
          <a:xfrm>
            <a:off x="875030" y="4596765"/>
            <a:ext cx="1943735" cy="523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  <a:prstDash val="solid"/>
          </a:ln>
          <a:effectLst>
            <a:outerShdw blurRad="1270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bg1"/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6" name="标题"/>
          <p:cNvSpPr txBox="1"/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233.xml"/><Relationship Id="rId24" Type="http://schemas.openxmlformats.org/officeDocument/2006/relationships/tags" Target="../tags/tag232.xml"/><Relationship Id="rId23" Type="http://schemas.openxmlformats.org/officeDocument/2006/relationships/tags" Target="../tags/tag231.xml"/><Relationship Id="rId22" Type="http://schemas.openxmlformats.org/officeDocument/2006/relationships/tags" Target="../tags/tag230.xml"/><Relationship Id="rId21" Type="http://schemas.openxmlformats.org/officeDocument/2006/relationships/tags" Target="../tags/tag229.xml"/><Relationship Id="rId20" Type="http://schemas.openxmlformats.org/officeDocument/2006/relationships/tags" Target="../tags/tag22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2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9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0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sym typeface="+mn-ea"/>
            </a:endParaRPr>
          </a:p>
        </p:txBody>
      </p:sp>
      <p:sp>
        <p:nvSpPr>
          <p:cNvPr id="8" name="标题"/>
          <p:cNvSpPr txBox="1"/>
          <p:nvPr>
            <p:ph type="title" idx="1"/>
            <p:custDataLst>
              <p:tags r:id="rId2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79.xml"/><Relationship Id="rId8" Type="http://schemas.openxmlformats.org/officeDocument/2006/relationships/tags" Target="../tags/tag378.xml"/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393.xml"/><Relationship Id="rId22" Type="http://schemas.openxmlformats.org/officeDocument/2006/relationships/tags" Target="../tags/tag392.xml"/><Relationship Id="rId21" Type="http://schemas.openxmlformats.org/officeDocument/2006/relationships/tags" Target="../tags/tag391.xml"/><Relationship Id="rId20" Type="http://schemas.openxmlformats.org/officeDocument/2006/relationships/tags" Target="../tags/tag390.xml"/><Relationship Id="rId2" Type="http://schemas.openxmlformats.org/officeDocument/2006/relationships/tags" Target="../tags/tag372.xml"/><Relationship Id="rId19" Type="http://schemas.openxmlformats.org/officeDocument/2006/relationships/tags" Target="../tags/tag389.xml"/><Relationship Id="rId18" Type="http://schemas.openxmlformats.org/officeDocument/2006/relationships/tags" Target="../tags/tag388.xml"/><Relationship Id="rId17" Type="http://schemas.openxmlformats.org/officeDocument/2006/relationships/tags" Target="../tags/tag387.xml"/><Relationship Id="rId16" Type="http://schemas.openxmlformats.org/officeDocument/2006/relationships/tags" Target="../tags/tag386.xml"/><Relationship Id="rId15" Type="http://schemas.openxmlformats.org/officeDocument/2006/relationships/tags" Target="../tags/tag385.xml"/><Relationship Id="rId14" Type="http://schemas.openxmlformats.org/officeDocument/2006/relationships/tags" Target="../tags/tag384.xml"/><Relationship Id="rId13" Type="http://schemas.openxmlformats.org/officeDocument/2006/relationships/tags" Target="../tags/tag383.xml"/><Relationship Id="rId12" Type="http://schemas.openxmlformats.org/officeDocument/2006/relationships/tags" Target="../tags/tag382.xml"/><Relationship Id="rId11" Type="http://schemas.openxmlformats.org/officeDocument/2006/relationships/tags" Target="../tags/tag381.xml"/><Relationship Id="rId10" Type="http://schemas.openxmlformats.org/officeDocument/2006/relationships/tags" Target="../tags/tag380.xml"/><Relationship Id="rId1" Type="http://schemas.openxmlformats.org/officeDocument/2006/relationships/tags" Target="../tags/tag37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417.xml"/><Relationship Id="rId21" Type="http://schemas.openxmlformats.org/officeDocument/2006/relationships/image" Target="../media/image4.png"/><Relationship Id="rId20" Type="http://schemas.openxmlformats.org/officeDocument/2006/relationships/tags" Target="../tags/tag416.xml"/><Relationship Id="rId2" Type="http://schemas.openxmlformats.org/officeDocument/2006/relationships/tags" Target="../tags/tag398.xml"/><Relationship Id="rId19" Type="http://schemas.openxmlformats.org/officeDocument/2006/relationships/tags" Target="../tags/tag415.xml"/><Relationship Id="rId18" Type="http://schemas.openxmlformats.org/officeDocument/2006/relationships/tags" Target="../tags/tag414.xml"/><Relationship Id="rId17" Type="http://schemas.openxmlformats.org/officeDocument/2006/relationships/tags" Target="../tags/tag413.xml"/><Relationship Id="rId16" Type="http://schemas.openxmlformats.org/officeDocument/2006/relationships/tags" Target="../tags/tag412.xml"/><Relationship Id="rId15" Type="http://schemas.openxmlformats.org/officeDocument/2006/relationships/tags" Target="../tags/tag411.xml"/><Relationship Id="rId14" Type="http://schemas.openxmlformats.org/officeDocument/2006/relationships/tags" Target="../tags/tag410.xml"/><Relationship Id="rId13" Type="http://schemas.openxmlformats.org/officeDocument/2006/relationships/tags" Target="../tags/tag409.xml"/><Relationship Id="rId12" Type="http://schemas.openxmlformats.org/officeDocument/2006/relationships/tags" Target="../tags/tag408.xml"/><Relationship Id="rId11" Type="http://schemas.openxmlformats.org/officeDocument/2006/relationships/tags" Target="../tags/tag407.xml"/><Relationship Id="rId10" Type="http://schemas.openxmlformats.org/officeDocument/2006/relationships/tags" Target="../tags/tag406.xml"/><Relationship Id="rId1" Type="http://schemas.openxmlformats.org/officeDocument/2006/relationships/tags" Target="../tags/tag39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37.xml"/><Relationship Id="rId8" Type="http://schemas.openxmlformats.org/officeDocument/2006/relationships/tags" Target="../tags/tag436.xml"/><Relationship Id="rId7" Type="http://schemas.openxmlformats.org/officeDocument/2006/relationships/tags" Target="../tags/tag435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449.xml"/><Relationship Id="rId20" Type="http://schemas.openxmlformats.org/officeDocument/2006/relationships/tags" Target="../tags/tag448.xml"/><Relationship Id="rId2" Type="http://schemas.openxmlformats.org/officeDocument/2006/relationships/tags" Target="../tags/tag430.xml"/><Relationship Id="rId19" Type="http://schemas.openxmlformats.org/officeDocument/2006/relationships/tags" Target="../tags/tag447.xml"/><Relationship Id="rId18" Type="http://schemas.openxmlformats.org/officeDocument/2006/relationships/tags" Target="../tags/tag446.xml"/><Relationship Id="rId17" Type="http://schemas.openxmlformats.org/officeDocument/2006/relationships/tags" Target="../tags/tag445.xml"/><Relationship Id="rId16" Type="http://schemas.openxmlformats.org/officeDocument/2006/relationships/tags" Target="../tags/tag444.xml"/><Relationship Id="rId15" Type="http://schemas.openxmlformats.org/officeDocument/2006/relationships/tags" Target="../tags/tag443.xml"/><Relationship Id="rId14" Type="http://schemas.openxmlformats.org/officeDocument/2006/relationships/tags" Target="../tags/tag442.xml"/><Relationship Id="rId13" Type="http://schemas.openxmlformats.org/officeDocument/2006/relationships/tags" Target="../tags/tag441.xml"/><Relationship Id="rId12" Type="http://schemas.openxmlformats.org/officeDocument/2006/relationships/tags" Target="../tags/tag440.xml"/><Relationship Id="rId11" Type="http://schemas.openxmlformats.org/officeDocument/2006/relationships/tags" Target="../tags/tag439.xml"/><Relationship Id="rId10" Type="http://schemas.openxmlformats.org/officeDocument/2006/relationships/tags" Target="../tags/tag438.xml"/><Relationship Id="rId1" Type="http://schemas.openxmlformats.org/officeDocument/2006/relationships/tags" Target="../tags/tag42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452.xml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61.xml"/><Relationship Id="rId8" Type="http://schemas.openxmlformats.org/officeDocument/2006/relationships/tags" Target="../tags/tag460.xml"/><Relationship Id="rId7" Type="http://schemas.openxmlformats.org/officeDocument/2006/relationships/tags" Target="../tags/tag459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476.xml"/><Relationship Id="rId23" Type="http://schemas.openxmlformats.org/officeDocument/2006/relationships/tags" Target="../tags/tag475.xml"/><Relationship Id="rId22" Type="http://schemas.openxmlformats.org/officeDocument/2006/relationships/tags" Target="../tags/tag474.xml"/><Relationship Id="rId21" Type="http://schemas.openxmlformats.org/officeDocument/2006/relationships/tags" Target="../tags/tag473.xml"/><Relationship Id="rId20" Type="http://schemas.openxmlformats.org/officeDocument/2006/relationships/tags" Target="../tags/tag472.xml"/><Relationship Id="rId2" Type="http://schemas.openxmlformats.org/officeDocument/2006/relationships/tags" Target="../tags/tag454.xml"/><Relationship Id="rId19" Type="http://schemas.openxmlformats.org/officeDocument/2006/relationships/tags" Target="../tags/tag471.xml"/><Relationship Id="rId18" Type="http://schemas.openxmlformats.org/officeDocument/2006/relationships/tags" Target="../tags/tag470.xml"/><Relationship Id="rId17" Type="http://schemas.openxmlformats.org/officeDocument/2006/relationships/tags" Target="../tags/tag469.xml"/><Relationship Id="rId16" Type="http://schemas.openxmlformats.org/officeDocument/2006/relationships/tags" Target="../tags/tag468.xml"/><Relationship Id="rId15" Type="http://schemas.openxmlformats.org/officeDocument/2006/relationships/tags" Target="../tags/tag467.xml"/><Relationship Id="rId14" Type="http://schemas.openxmlformats.org/officeDocument/2006/relationships/tags" Target="../tags/tag466.xml"/><Relationship Id="rId13" Type="http://schemas.openxmlformats.org/officeDocument/2006/relationships/tags" Target="../tags/tag465.xml"/><Relationship Id="rId12" Type="http://schemas.openxmlformats.org/officeDocument/2006/relationships/tags" Target="../tags/tag464.xml"/><Relationship Id="rId11" Type="http://schemas.openxmlformats.org/officeDocument/2006/relationships/tags" Target="../tags/tag463.xml"/><Relationship Id="rId10" Type="http://schemas.openxmlformats.org/officeDocument/2006/relationships/tags" Target="../tags/tag462.xml"/><Relationship Id="rId1" Type="http://schemas.openxmlformats.org/officeDocument/2006/relationships/tags" Target="../tags/tag45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85.xml"/><Relationship Id="rId8" Type="http://schemas.openxmlformats.org/officeDocument/2006/relationships/tags" Target="../tags/tag484.xml"/><Relationship Id="rId7" Type="http://schemas.openxmlformats.org/officeDocument/2006/relationships/tags" Target="../tags/tag483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3" Type="http://schemas.openxmlformats.org/officeDocument/2006/relationships/tags" Target="../tags/tag479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497.xml"/><Relationship Id="rId20" Type="http://schemas.openxmlformats.org/officeDocument/2006/relationships/tags" Target="../tags/tag496.xml"/><Relationship Id="rId2" Type="http://schemas.openxmlformats.org/officeDocument/2006/relationships/tags" Target="../tags/tag478.xml"/><Relationship Id="rId19" Type="http://schemas.openxmlformats.org/officeDocument/2006/relationships/tags" Target="../tags/tag495.xml"/><Relationship Id="rId18" Type="http://schemas.openxmlformats.org/officeDocument/2006/relationships/tags" Target="../tags/tag494.xml"/><Relationship Id="rId17" Type="http://schemas.openxmlformats.org/officeDocument/2006/relationships/tags" Target="../tags/tag493.xml"/><Relationship Id="rId16" Type="http://schemas.openxmlformats.org/officeDocument/2006/relationships/tags" Target="../tags/tag492.xml"/><Relationship Id="rId15" Type="http://schemas.openxmlformats.org/officeDocument/2006/relationships/tags" Target="../tags/tag491.xml"/><Relationship Id="rId14" Type="http://schemas.openxmlformats.org/officeDocument/2006/relationships/tags" Target="../tags/tag490.xml"/><Relationship Id="rId13" Type="http://schemas.openxmlformats.org/officeDocument/2006/relationships/tags" Target="../tags/tag489.xml"/><Relationship Id="rId12" Type="http://schemas.openxmlformats.org/officeDocument/2006/relationships/tags" Target="../tags/tag488.xml"/><Relationship Id="rId11" Type="http://schemas.openxmlformats.org/officeDocument/2006/relationships/tags" Target="../tags/tag487.xml"/><Relationship Id="rId10" Type="http://schemas.openxmlformats.org/officeDocument/2006/relationships/tags" Target="../tags/tag486.xml"/><Relationship Id="rId1" Type="http://schemas.openxmlformats.org/officeDocument/2006/relationships/tags" Target="../tags/tag47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06.xml"/><Relationship Id="rId8" Type="http://schemas.openxmlformats.org/officeDocument/2006/relationships/tags" Target="../tags/tag505.xml"/><Relationship Id="rId7" Type="http://schemas.openxmlformats.org/officeDocument/2006/relationships/tags" Target="../tags/tag504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518.xml"/><Relationship Id="rId20" Type="http://schemas.openxmlformats.org/officeDocument/2006/relationships/tags" Target="../tags/tag517.xml"/><Relationship Id="rId2" Type="http://schemas.openxmlformats.org/officeDocument/2006/relationships/tags" Target="../tags/tag499.xml"/><Relationship Id="rId19" Type="http://schemas.openxmlformats.org/officeDocument/2006/relationships/tags" Target="../tags/tag516.xml"/><Relationship Id="rId18" Type="http://schemas.openxmlformats.org/officeDocument/2006/relationships/tags" Target="../tags/tag515.xml"/><Relationship Id="rId17" Type="http://schemas.openxmlformats.org/officeDocument/2006/relationships/tags" Target="../tags/tag514.xml"/><Relationship Id="rId16" Type="http://schemas.openxmlformats.org/officeDocument/2006/relationships/tags" Target="../tags/tag513.xml"/><Relationship Id="rId15" Type="http://schemas.openxmlformats.org/officeDocument/2006/relationships/tags" Target="../tags/tag512.xml"/><Relationship Id="rId14" Type="http://schemas.openxmlformats.org/officeDocument/2006/relationships/tags" Target="../tags/tag511.xml"/><Relationship Id="rId13" Type="http://schemas.openxmlformats.org/officeDocument/2006/relationships/tags" Target="../tags/tag510.xml"/><Relationship Id="rId12" Type="http://schemas.openxmlformats.org/officeDocument/2006/relationships/tags" Target="../tags/tag509.xml"/><Relationship Id="rId11" Type="http://schemas.openxmlformats.org/officeDocument/2006/relationships/tags" Target="../tags/tag508.xml"/><Relationship Id="rId10" Type="http://schemas.openxmlformats.org/officeDocument/2006/relationships/tags" Target="../tags/tag507.xml"/><Relationship Id="rId1" Type="http://schemas.openxmlformats.org/officeDocument/2006/relationships/tags" Target="../tags/tag4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520.xml"/><Relationship Id="rId1" Type="http://schemas.openxmlformats.org/officeDocument/2006/relationships/tags" Target="../tags/tag51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273.xml"/><Relationship Id="rId20" Type="http://schemas.openxmlformats.org/officeDocument/2006/relationships/tags" Target="../tags/tag272.xml"/><Relationship Id="rId2" Type="http://schemas.openxmlformats.org/officeDocument/2006/relationships/tags" Target="../tags/tag254.xml"/><Relationship Id="rId19" Type="http://schemas.openxmlformats.org/officeDocument/2006/relationships/tags" Target="../tags/tag271.xml"/><Relationship Id="rId18" Type="http://schemas.openxmlformats.org/officeDocument/2006/relationships/tags" Target="../tags/tag270.xml"/><Relationship Id="rId17" Type="http://schemas.openxmlformats.org/officeDocument/2006/relationships/tags" Target="../tags/tag269.xml"/><Relationship Id="rId16" Type="http://schemas.openxmlformats.org/officeDocument/2006/relationships/tags" Target="../tags/tag268.xml"/><Relationship Id="rId15" Type="http://schemas.openxmlformats.org/officeDocument/2006/relationships/tags" Target="../tags/tag267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tags" Target="../tags/tag25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86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tags" Target="../tags/tag27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307.xml"/><Relationship Id="rId20" Type="http://schemas.openxmlformats.org/officeDocument/2006/relationships/tags" Target="../tags/tag306.xml"/><Relationship Id="rId2" Type="http://schemas.openxmlformats.org/officeDocument/2006/relationships/tags" Target="../tags/tag288.xml"/><Relationship Id="rId19" Type="http://schemas.openxmlformats.org/officeDocument/2006/relationships/tags" Target="../tags/tag305.xml"/><Relationship Id="rId18" Type="http://schemas.openxmlformats.org/officeDocument/2006/relationships/tags" Target="../tags/tag304.xml"/><Relationship Id="rId17" Type="http://schemas.openxmlformats.org/officeDocument/2006/relationships/tags" Target="../tags/tag303.xml"/><Relationship Id="rId16" Type="http://schemas.openxmlformats.org/officeDocument/2006/relationships/tags" Target="../tags/tag302.xml"/><Relationship Id="rId15" Type="http://schemas.openxmlformats.org/officeDocument/2006/relationships/tags" Target="../tags/tag301.xml"/><Relationship Id="rId14" Type="http://schemas.openxmlformats.org/officeDocument/2006/relationships/tags" Target="../tags/tag300.xml"/><Relationship Id="rId13" Type="http://schemas.openxmlformats.org/officeDocument/2006/relationships/tags" Target="../tags/tag299.xml"/><Relationship Id="rId12" Type="http://schemas.openxmlformats.org/officeDocument/2006/relationships/tags" Target="../tags/tag298.xml"/><Relationship Id="rId11" Type="http://schemas.openxmlformats.org/officeDocument/2006/relationships/tags" Target="../tags/tag297.xml"/><Relationship Id="rId10" Type="http://schemas.openxmlformats.org/officeDocument/2006/relationships/tags" Target="../tags/tag296.xml"/><Relationship Id="rId1" Type="http://schemas.openxmlformats.org/officeDocument/2006/relationships/tags" Target="../tags/tag28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335.xml"/><Relationship Id="rId24" Type="http://schemas.openxmlformats.org/officeDocument/2006/relationships/tags" Target="../tags/tag334.xml"/><Relationship Id="rId23" Type="http://schemas.openxmlformats.org/officeDocument/2006/relationships/tags" Target="../tags/tag333.xml"/><Relationship Id="rId22" Type="http://schemas.openxmlformats.org/officeDocument/2006/relationships/tags" Target="../tags/tag332.xml"/><Relationship Id="rId21" Type="http://schemas.openxmlformats.org/officeDocument/2006/relationships/tags" Target="../tags/tag331.xml"/><Relationship Id="rId20" Type="http://schemas.openxmlformats.org/officeDocument/2006/relationships/tags" Target="../tags/tag330.xml"/><Relationship Id="rId2" Type="http://schemas.openxmlformats.org/officeDocument/2006/relationships/tags" Target="../tags/tag312.xml"/><Relationship Id="rId19" Type="http://schemas.openxmlformats.org/officeDocument/2006/relationships/tags" Target="../tags/tag329.xml"/><Relationship Id="rId18" Type="http://schemas.openxmlformats.org/officeDocument/2006/relationships/tags" Target="../tags/tag328.xml"/><Relationship Id="rId17" Type="http://schemas.openxmlformats.org/officeDocument/2006/relationships/tags" Target="../tags/tag327.xml"/><Relationship Id="rId16" Type="http://schemas.openxmlformats.org/officeDocument/2006/relationships/tags" Target="../tags/tag326.xml"/><Relationship Id="rId15" Type="http://schemas.openxmlformats.org/officeDocument/2006/relationships/tags" Target="../tags/tag325.xml"/><Relationship Id="rId14" Type="http://schemas.openxmlformats.org/officeDocument/2006/relationships/tags" Target="../tags/tag324.xml"/><Relationship Id="rId13" Type="http://schemas.openxmlformats.org/officeDocument/2006/relationships/tags" Target="../tags/tag323.xml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tags" Target="../tags/tag3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44.xml"/><Relationship Id="rId8" Type="http://schemas.openxmlformats.org/officeDocument/2006/relationships/tags" Target="../tags/tag343.xml"/><Relationship Id="rId7" Type="http://schemas.openxmlformats.org/officeDocument/2006/relationships/tags" Target="../tags/tag342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6" Type="http://schemas.openxmlformats.org/officeDocument/2006/relationships/slideLayout" Target="../slideLayouts/slideLayout18.xml"/><Relationship Id="rId35" Type="http://schemas.openxmlformats.org/officeDocument/2006/relationships/tags" Target="../tags/tag370.xml"/><Relationship Id="rId34" Type="http://schemas.openxmlformats.org/officeDocument/2006/relationships/tags" Target="../tags/tag369.xml"/><Relationship Id="rId33" Type="http://schemas.openxmlformats.org/officeDocument/2006/relationships/tags" Target="../tags/tag368.xml"/><Relationship Id="rId32" Type="http://schemas.openxmlformats.org/officeDocument/2006/relationships/tags" Target="../tags/tag367.xml"/><Relationship Id="rId31" Type="http://schemas.openxmlformats.org/officeDocument/2006/relationships/tags" Target="../tags/tag366.xml"/><Relationship Id="rId30" Type="http://schemas.openxmlformats.org/officeDocument/2006/relationships/tags" Target="../tags/tag365.xml"/><Relationship Id="rId3" Type="http://schemas.openxmlformats.org/officeDocument/2006/relationships/tags" Target="../tags/tag338.xml"/><Relationship Id="rId29" Type="http://schemas.openxmlformats.org/officeDocument/2006/relationships/tags" Target="../tags/tag364.xml"/><Relationship Id="rId28" Type="http://schemas.openxmlformats.org/officeDocument/2006/relationships/tags" Target="../tags/tag363.xml"/><Relationship Id="rId27" Type="http://schemas.openxmlformats.org/officeDocument/2006/relationships/tags" Target="../tags/tag362.xml"/><Relationship Id="rId26" Type="http://schemas.openxmlformats.org/officeDocument/2006/relationships/tags" Target="../tags/tag361.xml"/><Relationship Id="rId25" Type="http://schemas.openxmlformats.org/officeDocument/2006/relationships/tags" Target="../tags/tag360.xml"/><Relationship Id="rId24" Type="http://schemas.openxmlformats.org/officeDocument/2006/relationships/tags" Target="../tags/tag359.xml"/><Relationship Id="rId23" Type="http://schemas.openxmlformats.org/officeDocument/2006/relationships/tags" Target="../tags/tag358.xml"/><Relationship Id="rId22" Type="http://schemas.openxmlformats.org/officeDocument/2006/relationships/tags" Target="../tags/tag357.xml"/><Relationship Id="rId21" Type="http://schemas.openxmlformats.org/officeDocument/2006/relationships/tags" Target="../tags/tag356.xml"/><Relationship Id="rId20" Type="http://schemas.openxmlformats.org/officeDocument/2006/relationships/tags" Target="../tags/tag355.xml"/><Relationship Id="rId2" Type="http://schemas.openxmlformats.org/officeDocument/2006/relationships/tags" Target="../tags/tag337.xml"/><Relationship Id="rId19" Type="http://schemas.openxmlformats.org/officeDocument/2006/relationships/tags" Target="../tags/tag354.xml"/><Relationship Id="rId18" Type="http://schemas.openxmlformats.org/officeDocument/2006/relationships/tags" Target="../tags/tag353.xml"/><Relationship Id="rId17" Type="http://schemas.openxmlformats.org/officeDocument/2006/relationships/tags" Target="../tags/tag352.xml"/><Relationship Id="rId16" Type="http://schemas.openxmlformats.org/officeDocument/2006/relationships/tags" Target="../tags/tag351.xml"/><Relationship Id="rId15" Type="http://schemas.openxmlformats.org/officeDocument/2006/relationships/tags" Target="../tags/tag350.xml"/><Relationship Id="rId14" Type="http://schemas.openxmlformats.org/officeDocument/2006/relationships/tags" Target="../tags/tag349.xml"/><Relationship Id="rId13" Type="http://schemas.openxmlformats.org/officeDocument/2006/relationships/tags" Target="../tags/tag348.xml"/><Relationship Id="rId12" Type="http://schemas.openxmlformats.org/officeDocument/2006/relationships/tags" Target="../tags/tag347.xml"/><Relationship Id="rId11" Type="http://schemas.openxmlformats.org/officeDocument/2006/relationships/tags" Target="../tags/tag346.xml"/><Relationship Id="rId10" Type="http://schemas.openxmlformats.org/officeDocument/2006/relationships/tags" Target="../tags/tag345.xml"/><Relationship Id="rId1" Type="http://schemas.openxmlformats.org/officeDocument/2006/relationships/tags" Target="../tags/tag3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idx="2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消防安全标准化管理培训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消防安全标准化管理要点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14"/>
          <p:cNvSpPr/>
          <p:nvPr>
            <p:custDataLst>
              <p:tags r:id="rId5"/>
            </p:custDataLst>
          </p:nvPr>
        </p:nvSpPr>
        <p:spPr>
          <a:xfrm rot="5400000">
            <a:off x="2782063" y="1493428"/>
            <a:ext cx="341087" cy="31131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等腰三角形 15"/>
          <p:cNvSpPr/>
          <p:nvPr>
            <p:custDataLst>
              <p:tags r:id="rId6"/>
            </p:custDataLst>
          </p:nvPr>
        </p:nvSpPr>
        <p:spPr>
          <a:xfrm rot="5400000">
            <a:off x="2626928" y="1493428"/>
            <a:ext cx="341087" cy="31131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3159714" y="1478281"/>
            <a:ext cx="2799735" cy="144165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spc="16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建立健全消防安全管理制度，明确消防安全责任人</a:t>
            </a:r>
            <a:endParaRPr lang="zh-CN" altLang="en-US" sz="2400" spc="16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等腰三角形 14"/>
          <p:cNvSpPr/>
          <p:nvPr>
            <p:custDataLst>
              <p:tags r:id="rId8"/>
            </p:custDataLst>
          </p:nvPr>
        </p:nvSpPr>
        <p:spPr>
          <a:xfrm rot="5400000">
            <a:off x="6378887" y="1493428"/>
            <a:ext cx="341087" cy="31131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等腰三角形 15"/>
          <p:cNvSpPr/>
          <p:nvPr>
            <p:custDataLst>
              <p:tags r:id="rId9"/>
            </p:custDataLst>
          </p:nvPr>
        </p:nvSpPr>
        <p:spPr>
          <a:xfrm rot="5400000">
            <a:off x="6223753" y="1493428"/>
            <a:ext cx="341087" cy="3113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6757061" y="1478281"/>
            <a:ext cx="2799735" cy="144165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spc="16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定期进行消防安全检查，消除火灾隐患</a:t>
            </a:r>
            <a:endParaRPr lang="zh-CN" altLang="en-US" sz="2400" spc="16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等腰三角形 14"/>
          <p:cNvSpPr/>
          <p:nvPr>
            <p:custDataLst>
              <p:tags r:id="rId11"/>
            </p:custDataLst>
          </p:nvPr>
        </p:nvSpPr>
        <p:spPr>
          <a:xfrm rot="5400000">
            <a:off x="2782063" y="3104320"/>
            <a:ext cx="341087" cy="31131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等腰三角形 15"/>
          <p:cNvSpPr/>
          <p:nvPr>
            <p:custDataLst>
              <p:tags r:id="rId12"/>
            </p:custDataLst>
          </p:nvPr>
        </p:nvSpPr>
        <p:spPr>
          <a:xfrm rot="5400000">
            <a:off x="2626928" y="3104320"/>
            <a:ext cx="341087" cy="3113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3159714" y="3089173"/>
            <a:ext cx="2799735" cy="144165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lnSpcReduction="10000"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spc="16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加强消防安全培训，提高员工消防安全意识和技能</a:t>
            </a:r>
            <a:endParaRPr lang="zh-CN" altLang="en-US" sz="2400" spc="16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等腰三角形 14"/>
          <p:cNvSpPr/>
          <p:nvPr>
            <p:custDataLst>
              <p:tags r:id="rId14"/>
            </p:custDataLst>
          </p:nvPr>
        </p:nvSpPr>
        <p:spPr>
          <a:xfrm rot="5400000">
            <a:off x="6378887" y="3104320"/>
            <a:ext cx="341087" cy="31131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等腰三角形 15"/>
          <p:cNvSpPr/>
          <p:nvPr>
            <p:custDataLst>
              <p:tags r:id="rId15"/>
            </p:custDataLst>
          </p:nvPr>
        </p:nvSpPr>
        <p:spPr>
          <a:xfrm rot="5400000">
            <a:off x="6223753" y="3104320"/>
            <a:ext cx="341087" cy="3113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16"/>
            </p:custDataLst>
          </p:nvPr>
        </p:nvSpPr>
        <p:spPr>
          <a:xfrm>
            <a:off x="6757061" y="3089173"/>
            <a:ext cx="2799735" cy="144165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spc="16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配备消防设施和器材，确保完好有效</a:t>
            </a:r>
            <a:endParaRPr lang="zh-CN" altLang="en-US" sz="2400" spc="16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等腰三角形 14"/>
          <p:cNvSpPr/>
          <p:nvPr>
            <p:custDataLst>
              <p:tags r:id="rId17"/>
            </p:custDataLst>
          </p:nvPr>
        </p:nvSpPr>
        <p:spPr>
          <a:xfrm rot="5400000">
            <a:off x="2782063" y="4715213"/>
            <a:ext cx="341087" cy="31131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等腰三角形 15"/>
          <p:cNvSpPr/>
          <p:nvPr>
            <p:custDataLst>
              <p:tags r:id="rId18"/>
            </p:custDataLst>
          </p:nvPr>
        </p:nvSpPr>
        <p:spPr>
          <a:xfrm rot="5400000">
            <a:off x="2626928" y="4715213"/>
            <a:ext cx="341087" cy="31131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>
            <p:custDataLst>
              <p:tags r:id="rId19"/>
            </p:custDataLst>
          </p:nvPr>
        </p:nvSpPr>
        <p:spPr>
          <a:xfrm>
            <a:off x="3159714" y="4700066"/>
            <a:ext cx="2799735" cy="144165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spc="16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制定灭火和应急疏散预案，定期组织演练</a:t>
            </a:r>
            <a:endParaRPr lang="zh-CN" altLang="en-US" sz="2400" spc="16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等腰三角形 14"/>
          <p:cNvSpPr/>
          <p:nvPr>
            <p:custDataLst>
              <p:tags r:id="rId20"/>
            </p:custDataLst>
          </p:nvPr>
        </p:nvSpPr>
        <p:spPr>
          <a:xfrm rot="5400000">
            <a:off x="6378887" y="4715213"/>
            <a:ext cx="341087" cy="31131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等腰三角形 15"/>
          <p:cNvSpPr/>
          <p:nvPr>
            <p:custDataLst>
              <p:tags r:id="rId21"/>
            </p:custDataLst>
          </p:nvPr>
        </p:nvSpPr>
        <p:spPr>
          <a:xfrm rot="5400000">
            <a:off x="6223753" y="4715213"/>
            <a:ext cx="341087" cy="31131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>
            <p:custDataLst>
              <p:tags r:id="rId22"/>
            </p:custDataLst>
          </p:nvPr>
        </p:nvSpPr>
        <p:spPr>
          <a:xfrm>
            <a:off x="6757061" y="4700066"/>
            <a:ext cx="2799735" cy="144165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spc="16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加强消防安全档案管理，记录消防安全工作过程</a:t>
            </a:r>
            <a:endParaRPr lang="zh-CN" altLang="en-US" sz="2400" spc="16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3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2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>
                <a:ln w="9525">
                  <a:solidFill>
                    <a:schemeClr val="accent1"/>
                  </a:solidFill>
                </a:ln>
                <a:noFill/>
              </a:rPr>
              <a:t>3</a:t>
            </a:r>
            <a:endParaRPr lang="zh-CN" altLang="en-US">
              <a:ln w="9525"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4" name="标题 3"/>
          <p:cNvSpPr/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消防安全培训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消防安全培训的目的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5"/>
          <p:cNvSpPr/>
          <p:nvPr>
            <p:custDataLst>
              <p:tags r:id="rId5"/>
            </p:custDataLst>
          </p:nvPr>
        </p:nvSpPr>
        <p:spPr>
          <a:xfrm>
            <a:off x="1306432" y="1778454"/>
            <a:ext cx="2011932" cy="4063092"/>
          </a:xfrm>
          <a:prstGeom prst="roundRect">
            <a:avLst>
              <a:gd name="adj" fmla="val 50000"/>
            </a:avLst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1575746" y="2061346"/>
            <a:ext cx="1472550" cy="147255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241300" dist="25400" dir="5400000" algn="t" rotWithShape="0">
              <a:schemeClr val="accent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466993" y="3799465"/>
            <a:ext cx="1654792" cy="1623997"/>
          </a:xfrm>
          <a:prstGeom prst="rect">
            <a:avLst/>
          </a:prstGeom>
          <a:noFill/>
        </p:spPr>
        <p:txBody>
          <a:bodyPr wrap="square" lIns="0" tIns="0" rIns="0" rtlCol="0">
            <a:normAutofit/>
          </a:bodyPr>
          <a:lstStyle/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800" spc="2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提高员工的消防安全意识</a:t>
            </a:r>
            <a:endParaRPr lang="zh-CN" altLang="en-US" sz="2800" spc="20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40" descr="343439383331313b343532303032353bc9ccb3c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/>
          <a:stretch>
            <a:fillRect/>
          </a:stretch>
        </p:blipFill>
        <p:spPr>
          <a:xfrm>
            <a:off x="2036672" y="2520764"/>
            <a:ext cx="553715" cy="553715"/>
          </a:xfrm>
          <a:prstGeom prst="rect">
            <a:avLst/>
          </a:prstGeom>
        </p:spPr>
      </p:pic>
      <p:sp>
        <p:nvSpPr>
          <p:cNvPr id="7" name="圆角矩形 9"/>
          <p:cNvSpPr/>
          <p:nvPr>
            <p:custDataLst>
              <p:tags r:id="rId9"/>
            </p:custDataLst>
          </p:nvPr>
        </p:nvSpPr>
        <p:spPr>
          <a:xfrm>
            <a:off x="3831220" y="1778454"/>
            <a:ext cx="2011932" cy="4063092"/>
          </a:xfrm>
          <a:prstGeom prst="roundRect">
            <a:avLst>
              <a:gd name="adj" fmla="val 50000"/>
            </a:avLst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10"/>
            </p:custDataLst>
          </p:nvPr>
        </p:nvSpPr>
        <p:spPr>
          <a:xfrm>
            <a:off x="4101289" y="2061346"/>
            <a:ext cx="1472550" cy="147255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6000">
                <a:schemeClr val="accent2"/>
              </a:gs>
            </a:gsLst>
            <a:lin ang="2700000" scaled="0"/>
          </a:gradFill>
          <a:ln>
            <a:noFill/>
          </a:ln>
          <a:effectLst>
            <a:outerShdw blurRad="241300" dist="25400" dir="5400000" algn="t" rotWithShape="0">
              <a:schemeClr val="accent2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4004171" y="3799465"/>
            <a:ext cx="1654792" cy="1623997"/>
          </a:xfrm>
          <a:prstGeom prst="rect">
            <a:avLst/>
          </a:prstGeom>
          <a:noFill/>
        </p:spPr>
        <p:txBody>
          <a:bodyPr wrap="square" lIns="0" tIns="0" rIns="0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增强员工的消防安全技能</a:t>
            </a:r>
            <a:endParaRPr lang="zh-CN" altLang="en-US" sz="2800" spc="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41" descr="343439383331313b343532303034323bd4a4d4bccce1d0d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/>
          <a:stretch>
            <a:fillRect/>
          </a:stretch>
        </p:blipFill>
        <p:spPr>
          <a:xfrm>
            <a:off x="4540338" y="2520764"/>
            <a:ext cx="553715" cy="553715"/>
          </a:xfrm>
          <a:prstGeom prst="rect">
            <a:avLst/>
          </a:prstGeom>
        </p:spPr>
      </p:pic>
      <p:sp>
        <p:nvSpPr>
          <p:cNvPr id="13" name="圆角矩形 18"/>
          <p:cNvSpPr/>
          <p:nvPr>
            <p:custDataLst>
              <p:tags r:id="rId13"/>
            </p:custDataLst>
          </p:nvPr>
        </p:nvSpPr>
        <p:spPr>
          <a:xfrm>
            <a:off x="8880796" y="1778454"/>
            <a:ext cx="2011932" cy="4063092"/>
          </a:xfrm>
          <a:prstGeom prst="roundRect">
            <a:avLst>
              <a:gd name="adj" fmla="val 50000"/>
            </a:avLst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>
            <p:custDataLst>
              <p:tags r:id="rId14"/>
            </p:custDataLst>
          </p:nvPr>
        </p:nvSpPr>
        <p:spPr>
          <a:xfrm>
            <a:off x="9150863" y="2061346"/>
            <a:ext cx="1472550" cy="1472550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6600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241300" dist="25400" dir="5400000" algn="t" rotWithShape="0">
              <a:schemeClr val="accent3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9065561" y="3799465"/>
            <a:ext cx="1654792" cy="1623997"/>
          </a:xfrm>
          <a:prstGeom prst="rect">
            <a:avLst/>
          </a:prstGeom>
          <a:noFill/>
        </p:spPr>
        <p:txBody>
          <a:bodyPr wrap="square" lIns="0" tIns="0" rIns="0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保障员工的生命财产安全</a:t>
            </a:r>
            <a:endParaRPr lang="zh-CN" altLang="en-US" sz="2800" spc="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42" descr="343439383331313b343532303033323bd3a6d3c3b9dcc0ed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/>
          <a:stretch>
            <a:fillRect/>
          </a:stretch>
        </p:blipFill>
        <p:spPr>
          <a:xfrm>
            <a:off x="9656298" y="2520764"/>
            <a:ext cx="553715" cy="553715"/>
          </a:xfrm>
          <a:prstGeom prst="rect">
            <a:avLst/>
          </a:prstGeom>
        </p:spPr>
      </p:pic>
      <p:sp>
        <p:nvSpPr>
          <p:cNvPr id="10" name="圆角矩形 14"/>
          <p:cNvSpPr/>
          <p:nvPr>
            <p:custDataLst>
              <p:tags r:id="rId17"/>
            </p:custDataLst>
          </p:nvPr>
        </p:nvSpPr>
        <p:spPr>
          <a:xfrm>
            <a:off x="6356008" y="1778454"/>
            <a:ext cx="2011932" cy="4063092"/>
          </a:xfrm>
          <a:prstGeom prst="roundRect">
            <a:avLst>
              <a:gd name="adj" fmla="val 50000"/>
            </a:avLst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8"/>
            </p:custDataLst>
          </p:nvPr>
        </p:nvSpPr>
        <p:spPr>
          <a:xfrm>
            <a:off x="6626076" y="2061346"/>
            <a:ext cx="1472550" cy="1472550"/>
          </a:xfrm>
          <a:prstGeom prst="ellipse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66000">
                <a:schemeClr val="accent6"/>
              </a:gs>
            </a:gsLst>
            <a:lin ang="2700000" scaled="0"/>
          </a:gradFill>
          <a:ln>
            <a:noFill/>
          </a:ln>
          <a:effectLst>
            <a:outerShdw blurRad="241300" dist="25400" dir="5400000" algn="t" rotWithShape="0">
              <a:schemeClr val="accent6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9"/>
            </p:custDataLst>
          </p:nvPr>
        </p:nvSpPr>
        <p:spPr>
          <a:xfrm>
            <a:off x="6529193" y="3799465"/>
            <a:ext cx="1654792" cy="1623997"/>
          </a:xfrm>
          <a:prstGeom prst="rect">
            <a:avLst/>
          </a:prstGeom>
          <a:noFill/>
        </p:spPr>
        <p:txBody>
          <a:bodyPr wrap="square" lIns="0" tIns="0" rIns="0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spc="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预防和减少火灾事故的发生</a:t>
            </a:r>
            <a:endParaRPr lang="zh-CN" altLang="en-US" sz="2800" spc="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" name="图片 25" descr="File transfer-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044002" y="2466448"/>
            <a:ext cx="662345" cy="662345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消防安全培训的内容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 flipH="1">
            <a:off x="1305974" y="2475725"/>
            <a:ext cx="3006515" cy="1157547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spc="12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消防安全基础知识：火灾的定义、分类、火灾扑救方法等</a:t>
            </a:r>
            <a:endParaRPr lang="zh-CN" altLang="en-US" sz="1700" spc="12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 flipH="1">
            <a:off x="4596270" y="2475725"/>
            <a:ext cx="3006515" cy="1157547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spc="12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消防法律法规：消防安全法律法规、消防安全责任等</a:t>
            </a:r>
            <a:endParaRPr lang="zh-CN" altLang="en-US" sz="1700" spc="12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 flipH="1">
            <a:off x="7886566" y="2475725"/>
            <a:ext cx="3006515" cy="1157547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spc="9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消防安全设施设备：灭火器、消防栓、消防通道等设施设备的使用方法和维护保养</a:t>
            </a:r>
            <a:endParaRPr lang="zh-CN" altLang="en-US" sz="1700" spc="9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 flipH="1">
            <a:off x="1305974" y="3987434"/>
            <a:ext cx="3006515" cy="1157547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spc="12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消防安全应急预案：火灾应急预案的制定、演练和实施</a:t>
            </a:r>
            <a:endParaRPr lang="zh-CN" altLang="en-US" sz="1700" spc="12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 flipH="1">
            <a:off x="4596270" y="3987434"/>
            <a:ext cx="3006515" cy="1157547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spc="12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消防安全管理：消防安全管理制度、消防安全检查等</a:t>
            </a:r>
            <a:endParaRPr lang="zh-CN" altLang="en-US" sz="1700" spc="12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 flipH="1">
            <a:off x="7886566" y="3987434"/>
            <a:ext cx="3006515" cy="1157547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spc="12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消防安全培训效果评估：培训效果评估方法、培训效果评估报告等</a:t>
            </a:r>
            <a:endParaRPr lang="zh-CN" altLang="en-US" sz="1700" spc="12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消防安全培训的方法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 txBox="1"/>
          <p:nvPr>
            <p:custDataLst>
              <p:tags r:id="rId5"/>
            </p:custDataLst>
          </p:nvPr>
        </p:nvSpPr>
        <p:spPr>
          <a:xfrm>
            <a:off x="1306091" y="4108485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kumimoji="0" lang="en-US" altLang="zh-CN" sz="2400" b="1" i="0" u="none" strike="noStrike" kern="1200" cap="none" spc="300" normalizeH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>
            <p:custDataLst>
              <p:tags r:id="rId6"/>
            </p:custDataLst>
          </p:nvPr>
        </p:nvSpPr>
        <p:spPr>
          <a:xfrm>
            <a:off x="2840825" y="4014994"/>
            <a:ext cx="8051435" cy="602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48"/>
          <p:cNvSpPr txBox="1"/>
          <p:nvPr>
            <p:custDataLst>
              <p:tags r:id="rId7"/>
            </p:custDataLst>
          </p:nvPr>
        </p:nvSpPr>
        <p:spPr>
          <a:xfrm>
            <a:off x="3093312" y="4007253"/>
            <a:ext cx="7798947" cy="6175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案例分析：通过分析实际案例，让员工了解消防安全的重要性</a:t>
            </a:r>
            <a:endParaRPr lang="zh-CN" altLang="en-US" sz="2000" spc="12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>
            <p:custDataLst>
              <p:tags r:id="rId8"/>
            </p:custDataLst>
          </p:nvPr>
        </p:nvCxnSpPr>
        <p:spPr>
          <a:xfrm flipH="1">
            <a:off x="2840826" y="4012612"/>
            <a:ext cx="0" cy="6073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4" name="矩形 53"/>
          <p:cNvSpPr/>
          <p:nvPr>
            <p:custDataLst>
              <p:tags r:id="rId9"/>
            </p:custDataLst>
          </p:nvPr>
        </p:nvSpPr>
        <p:spPr>
          <a:xfrm>
            <a:off x="2840825" y="2977111"/>
            <a:ext cx="8051435" cy="602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 Placeholder 17"/>
          <p:cNvSpPr txBox="1"/>
          <p:nvPr>
            <p:custDataLst>
              <p:tags r:id="rId10"/>
            </p:custDataLst>
          </p:nvPr>
        </p:nvSpPr>
        <p:spPr>
          <a:xfrm>
            <a:off x="1318169" y="3076044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kumimoji="0" lang="en-US" altLang="zh-CN" sz="2400" b="1" i="0" u="none" strike="noStrike" kern="1200" cap="none" spc="300" normalizeH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48"/>
          <p:cNvSpPr txBox="1"/>
          <p:nvPr>
            <p:custDataLst>
              <p:tags r:id="rId11"/>
            </p:custDataLst>
          </p:nvPr>
        </p:nvSpPr>
        <p:spPr>
          <a:xfrm>
            <a:off x="3093312" y="2974812"/>
            <a:ext cx="7798947" cy="6175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实操培训：组织员工进行消防演练，提高员工的实际操作能力</a:t>
            </a:r>
            <a:endParaRPr lang="zh-CN" altLang="en-US" sz="2000" spc="12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12"/>
            </p:custDataLst>
          </p:nvPr>
        </p:nvCxnSpPr>
        <p:spPr>
          <a:xfrm flipH="1">
            <a:off x="2840826" y="2979576"/>
            <a:ext cx="0" cy="6073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8" name="矩形 57"/>
          <p:cNvSpPr/>
          <p:nvPr>
            <p:custDataLst>
              <p:tags r:id="rId13"/>
            </p:custDataLst>
          </p:nvPr>
        </p:nvSpPr>
        <p:spPr>
          <a:xfrm>
            <a:off x="2840825" y="1957952"/>
            <a:ext cx="8051435" cy="602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Text Placeholder 17"/>
          <p:cNvSpPr txBox="1"/>
          <p:nvPr>
            <p:custDataLst>
              <p:tags r:id="rId14"/>
            </p:custDataLst>
          </p:nvPr>
        </p:nvSpPr>
        <p:spPr>
          <a:xfrm>
            <a:off x="1318169" y="2056885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spc="3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kumimoji="0" lang="en-US" altLang="zh-CN" sz="2400" b="1" i="0" u="none" strike="noStrike" kern="1200" cap="none" spc="300" normalizeH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TextBox 48"/>
          <p:cNvSpPr txBox="1"/>
          <p:nvPr>
            <p:custDataLst>
              <p:tags r:id="rId15"/>
            </p:custDataLst>
          </p:nvPr>
        </p:nvSpPr>
        <p:spPr>
          <a:xfrm>
            <a:off x="3093312" y="1947911"/>
            <a:ext cx="7798947" cy="617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4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理论培训：讲解消防安全知识，提高员工的消防安全意识</a:t>
            </a:r>
            <a:endParaRPr lang="zh-CN" altLang="en-US" sz="2000" spc="14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1" name="直接连接符 60"/>
          <p:cNvCxnSpPr/>
          <p:nvPr>
            <p:custDataLst>
              <p:tags r:id="rId16"/>
            </p:custDataLst>
          </p:nvPr>
        </p:nvCxnSpPr>
        <p:spPr>
          <a:xfrm flipH="1">
            <a:off x="2840825" y="1952972"/>
            <a:ext cx="0" cy="60739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2" name="Text Placeholder 17"/>
          <p:cNvSpPr txBox="1"/>
          <p:nvPr>
            <p:custDataLst>
              <p:tags r:id="rId17"/>
            </p:custDataLst>
          </p:nvPr>
        </p:nvSpPr>
        <p:spPr>
          <a:xfrm>
            <a:off x="1306091" y="5156409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kumimoji="0" lang="en-US" altLang="zh-CN" sz="2400" b="1" i="0" u="none" strike="noStrike" kern="1200" cap="none" spc="300" normalizeH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>
            <p:custDataLst>
              <p:tags r:id="rId18"/>
            </p:custDataLst>
          </p:nvPr>
        </p:nvSpPr>
        <p:spPr>
          <a:xfrm>
            <a:off x="2840825" y="5062918"/>
            <a:ext cx="8051435" cy="602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TextBox 48"/>
          <p:cNvSpPr txBox="1"/>
          <p:nvPr>
            <p:custDataLst>
              <p:tags r:id="rId19"/>
            </p:custDataLst>
          </p:nvPr>
        </p:nvSpPr>
        <p:spPr>
          <a:xfrm>
            <a:off x="3093312" y="5055177"/>
            <a:ext cx="7798947" cy="617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3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定期检查：定期对消防安全设施进行检查，确保其正常运行</a:t>
            </a:r>
            <a:endParaRPr lang="zh-CN" altLang="en-US" sz="2000" spc="13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20"/>
            </p:custDataLst>
          </p:nvPr>
        </p:nvCxnSpPr>
        <p:spPr>
          <a:xfrm flipH="1">
            <a:off x="2840826" y="5060536"/>
            <a:ext cx="0" cy="6073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  <p:custDataLst>
      <p:tags r:id="rId2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2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>
                <a:ln w="9525">
                  <a:solidFill>
                    <a:schemeClr val="accent1"/>
                  </a:solidFill>
                </a:ln>
                <a:noFill/>
              </a:rPr>
              <a:t>4</a:t>
            </a:r>
            <a:endParaRPr lang="zh-CN" altLang="en-US">
              <a:ln w="9525"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4" name="标题 3"/>
          <p:cNvSpPr/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消防安全演练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消防安全演练的意义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 33"/>
          <p:cNvSpPr/>
          <p:nvPr>
            <p:custDataLst>
              <p:tags r:id="rId5"/>
            </p:custDataLst>
          </p:nvPr>
        </p:nvSpPr>
        <p:spPr>
          <a:xfrm>
            <a:off x="4464968" y="3421066"/>
            <a:ext cx="1185973" cy="623820"/>
          </a:xfrm>
          <a:custGeom>
            <a:avLst/>
            <a:gdLst>
              <a:gd name="connsiteX0" fmla="*/ 0 w 1887981"/>
              <a:gd name="connsiteY0" fmla="*/ 0 h 993074"/>
              <a:gd name="connsiteX1" fmla="*/ 1802581 w 1887981"/>
              <a:gd name="connsiteY1" fmla="*/ 0 h 993074"/>
              <a:gd name="connsiteX2" fmla="*/ 1855559 w 1887981"/>
              <a:gd name="connsiteY2" fmla="*/ 96773 h 993074"/>
              <a:gd name="connsiteX3" fmla="*/ 1750949 w 1887981"/>
              <a:gd name="connsiteY3" fmla="*/ 454478 h 993074"/>
              <a:gd name="connsiteX4" fmla="*/ 826344 w 1887981"/>
              <a:gd name="connsiteY4" fmla="*/ 960652 h 993074"/>
              <a:gd name="connsiteX5" fmla="*/ 468639 w 1887981"/>
              <a:gd name="connsiteY5" fmla="*/ 856042 h 993074"/>
              <a:gd name="connsiteX6" fmla="*/ 0 w 1887981"/>
              <a:gd name="connsiteY6" fmla="*/ 0 h 9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981" h="993074">
                <a:moveTo>
                  <a:pt x="0" y="0"/>
                </a:moveTo>
                <a:lnTo>
                  <a:pt x="1802581" y="0"/>
                </a:lnTo>
                <a:lnTo>
                  <a:pt x="1855559" y="96773"/>
                </a:lnTo>
                <a:cubicBezTo>
                  <a:pt x="1925450" y="224439"/>
                  <a:pt x="1878614" y="384588"/>
                  <a:pt x="1750949" y="454478"/>
                </a:cubicBezTo>
                <a:lnTo>
                  <a:pt x="826344" y="960652"/>
                </a:lnTo>
                <a:cubicBezTo>
                  <a:pt x="698679" y="1030543"/>
                  <a:pt x="538530" y="983707"/>
                  <a:pt x="468639" y="8560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>
              <a:lumMod val="6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>
            <p:custDataLst>
              <p:tags r:id="rId6"/>
            </p:custDataLst>
          </p:nvPr>
        </p:nvSpPr>
        <p:spPr>
          <a:xfrm>
            <a:off x="4139450" y="2300631"/>
            <a:ext cx="1457844" cy="1120435"/>
          </a:xfrm>
          <a:custGeom>
            <a:avLst/>
            <a:gdLst>
              <a:gd name="connsiteX0" fmla="*/ 1212492 w 2320780"/>
              <a:gd name="connsiteY0" fmla="*/ 1146 h 1783648"/>
              <a:gd name="connsiteX1" fmla="*/ 1419342 w 2320780"/>
              <a:gd name="connsiteY1" fmla="*/ 137033 h 1783648"/>
              <a:gd name="connsiteX2" fmla="*/ 2320780 w 2320780"/>
              <a:gd name="connsiteY2" fmla="*/ 1783648 h 1783648"/>
              <a:gd name="connsiteX3" fmla="*/ 518199 w 2320780"/>
              <a:gd name="connsiteY3" fmla="*/ 1783648 h 1783648"/>
              <a:gd name="connsiteX4" fmla="*/ 32422 w 2320780"/>
              <a:gd name="connsiteY4" fmla="*/ 896301 h 1783648"/>
              <a:gd name="connsiteX5" fmla="*/ 137032 w 2320780"/>
              <a:gd name="connsiteY5" fmla="*/ 538596 h 1783648"/>
              <a:gd name="connsiteX6" fmla="*/ 1061637 w 2320780"/>
              <a:gd name="connsiteY6" fmla="*/ 32422 h 1783648"/>
              <a:gd name="connsiteX7" fmla="*/ 1212492 w 2320780"/>
              <a:gd name="connsiteY7" fmla="*/ 1146 h 178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1783648">
                <a:moveTo>
                  <a:pt x="1212492" y="1146"/>
                </a:moveTo>
                <a:cubicBezTo>
                  <a:pt x="1296722" y="9025"/>
                  <a:pt x="1375661" y="57242"/>
                  <a:pt x="1419342" y="137033"/>
                </a:cubicBezTo>
                <a:lnTo>
                  <a:pt x="2320780" y="1783648"/>
                </a:lnTo>
                <a:lnTo>
                  <a:pt x="518199" y="1783648"/>
                </a:lnTo>
                <a:lnTo>
                  <a:pt x="32422" y="896301"/>
                </a:lnTo>
                <a:cubicBezTo>
                  <a:pt x="-37469" y="768636"/>
                  <a:pt x="9367" y="608486"/>
                  <a:pt x="137032" y="538596"/>
                </a:cubicBezTo>
                <a:lnTo>
                  <a:pt x="1061637" y="32422"/>
                </a:lnTo>
                <a:cubicBezTo>
                  <a:pt x="1109512" y="6213"/>
                  <a:pt x="1161954" y="-3581"/>
                  <a:pt x="1212492" y="1146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>
            <p:custDataLst>
              <p:tags r:id="rId7"/>
            </p:custDataLst>
          </p:nvPr>
        </p:nvSpPr>
        <p:spPr bwMode="auto">
          <a:xfrm>
            <a:off x="4582446" y="2754963"/>
            <a:ext cx="449231" cy="37963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wrap="square" lIns="91440" tIns="45720" rIns="91440" bIns="45720" anchor="ctr">
            <a:normAutofit lnSpcReduction="2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8"/>
            </p:custDataLst>
          </p:nvPr>
        </p:nvSpPr>
        <p:spPr>
          <a:xfrm>
            <a:off x="2057008" y="3421066"/>
            <a:ext cx="1185973" cy="623820"/>
          </a:xfrm>
          <a:custGeom>
            <a:avLst/>
            <a:gdLst>
              <a:gd name="connsiteX0" fmla="*/ 0 w 1887981"/>
              <a:gd name="connsiteY0" fmla="*/ 0 h 993074"/>
              <a:gd name="connsiteX1" fmla="*/ 1802581 w 1887981"/>
              <a:gd name="connsiteY1" fmla="*/ 0 h 993074"/>
              <a:gd name="connsiteX2" fmla="*/ 1855559 w 1887981"/>
              <a:gd name="connsiteY2" fmla="*/ 96773 h 993074"/>
              <a:gd name="connsiteX3" fmla="*/ 1750949 w 1887981"/>
              <a:gd name="connsiteY3" fmla="*/ 454478 h 993074"/>
              <a:gd name="connsiteX4" fmla="*/ 826344 w 1887981"/>
              <a:gd name="connsiteY4" fmla="*/ 960652 h 993074"/>
              <a:gd name="connsiteX5" fmla="*/ 468639 w 1887981"/>
              <a:gd name="connsiteY5" fmla="*/ 856042 h 993074"/>
              <a:gd name="connsiteX6" fmla="*/ 0 w 1887981"/>
              <a:gd name="connsiteY6" fmla="*/ 0 h 9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981" h="993074">
                <a:moveTo>
                  <a:pt x="0" y="0"/>
                </a:moveTo>
                <a:lnTo>
                  <a:pt x="1802581" y="0"/>
                </a:lnTo>
                <a:lnTo>
                  <a:pt x="1855559" y="96773"/>
                </a:lnTo>
                <a:cubicBezTo>
                  <a:pt x="1925450" y="224439"/>
                  <a:pt x="1878614" y="384588"/>
                  <a:pt x="1750949" y="454478"/>
                </a:cubicBezTo>
                <a:lnTo>
                  <a:pt x="826344" y="960652"/>
                </a:lnTo>
                <a:cubicBezTo>
                  <a:pt x="698679" y="1030543"/>
                  <a:pt x="538530" y="983707"/>
                  <a:pt x="468639" y="8560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任意多边形 47"/>
          <p:cNvSpPr/>
          <p:nvPr>
            <p:custDataLst>
              <p:tags r:id="rId9"/>
            </p:custDataLst>
          </p:nvPr>
        </p:nvSpPr>
        <p:spPr>
          <a:xfrm>
            <a:off x="1731491" y="2300631"/>
            <a:ext cx="1457844" cy="1120435"/>
          </a:xfrm>
          <a:custGeom>
            <a:avLst/>
            <a:gdLst>
              <a:gd name="connsiteX0" fmla="*/ 1212492 w 2320780"/>
              <a:gd name="connsiteY0" fmla="*/ 1146 h 1783648"/>
              <a:gd name="connsiteX1" fmla="*/ 1419342 w 2320780"/>
              <a:gd name="connsiteY1" fmla="*/ 137033 h 1783648"/>
              <a:gd name="connsiteX2" fmla="*/ 2320780 w 2320780"/>
              <a:gd name="connsiteY2" fmla="*/ 1783648 h 1783648"/>
              <a:gd name="connsiteX3" fmla="*/ 518199 w 2320780"/>
              <a:gd name="connsiteY3" fmla="*/ 1783648 h 1783648"/>
              <a:gd name="connsiteX4" fmla="*/ 32422 w 2320780"/>
              <a:gd name="connsiteY4" fmla="*/ 896301 h 1783648"/>
              <a:gd name="connsiteX5" fmla="*/ 137032 w 2320780"/>
              <a:gd name="connsiteY5" fmla="*/ 538596 h 1783648"/>
              <a:gd name="connsiteX6" fmla="*/ 1061637 w 2320780"/>
              <a:gd name="connsiteY6" fmla="*/ 32422 h 1783648"/>
              <a:gd name="connsiteX7" fmla="*/ 1212492 w 2320780"/>
              <a:gd name="connsiteY7" fmla="*/ 1146 h 178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1783648">
                <a:moveTo>
                  <a:pt x="1212492" y="1146"/>
                </a:moveTo>
                <a:cubicBezTo>
                  <a:pt x="1296722" y="9025"/>
                  <a:pt x="1375661" y="57242"/>
                  <a:pt x="1419342" y="137033"/>
                </a:cubicBezTo>
                <a:lnTo>
                  <a:pt x="2320780" y="1783648"/>
                </a:lnTo>
                <a:lnTo>
                  <a:pt x="518199" y="1783648"/>
                </a:lnTo>
                <a:lnTo>
                  <a:pt x="32422" y="896301"/>
                </a:lnTo>
                <a:cubicBezTo>
                  <a:pt x="-37469" y="768636"/>
                  <a:pt x="9367" y="608486"/>
                  <a:pt x="137032" y="538596"/>
                </a:cubicBezTo>
                <a:lnTo>
                  <a:pt x="1061637" y="32422"/>
                </a:lnTo>
                <a:cubicBezTo>
                  <a:pt x="1109512" y="6213"/>
                  <a:pt x="1161954" y="-3581"/>
                  <a:pt x="1212492" y="1146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任意多边形 48"/>
          <p:cNvSpPr/>
          <p:nvPr>
            <p:custDataLst>
              <p:tags r:id="rId10"/>
            </p:custDataLst>
          </p:nvPr>
        </p:nvSpPr>
        <p:spPr bwMode="auto">
          <a:xfrm>
            <a:off x="2171417" y="2726859"/>
            <a:ext cx="450865" cy="38101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wrap="square" lIns="91440" tIns="45720" rIns="91440" bIns="45720" anchor="ctr">
            <a:normAutofit lnSpcReduction="2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>
            <p:custDataLst>
              <p:tags r:id="rId11"/>
            </p:custDataLst>
          </p:nvPr>
        </p:nvSpPr>
        <p:spPr bwMode="auto">
          <a:xfrm>
            <a:off x="1306194" y="4195962"/>
            <a:ext cx="2362083" cy="11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300" spc="18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提高员工的消防安全意识</a:t>
            </a:r>
            <a:endParaRPr lang="zh-CN" altLang="en-US" sz="2300" spc="18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>
            <p:custDataLst>
              <p:tags r:id="rId12"/>
            </p:custDataLst>
          </p:nvPr>
        </p:nvSpPr>
        <p:spPr bwMode="auto">
          <a:xfrm>
            <a:off x="6122112" y="4195962"/>
            <a:ext cx="2362083" cy="11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300" spc="1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提高企业的消防安全管理水平</a:t>
            </a:r>
            <a:endParaRPr lang="zh-CN" altLang="en-US" sz="2300" spc="1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>
            <p:custDataLst>
              <p:tags r:id="rId13"/>
            </p:custDataLst>
          </p:nvPr>
        </p:nvSpPr>
        <p:spPr bwMode="auto">
          <a:xfrm>
            <a:off x="3714154" y="4195962"/>
            <a:ext cx="2362083" cy="11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300" spc="18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增强员工的自救互救能力</a:t>
            </a:r>
            <a:endParaRPr lang="zh-CN" altLang="en-US" sz="2300" spc="18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>
            <p:custDataLst>
              <p:tags r:id="rId14"/>
            </p:custDataLst>
          </p:nvPr>
        </p:nvSpPr>
        <p:spPr bwMode="auto">
          <a:xfrm>
            <a:off x="8530072" y="4195962"/>
            <a:ext cx="2362083" cy="11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300" spc="18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检验消防设施设备的完好性</a:t>
            </a:r>
            <a:endParaRPr lang="zh-CN" altLang="en-US" sz="2300" spc="18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15"/>
            </p:custDataLst>
          </p:nvPr>
        </p:nvCxnSpPr>
        <p:spPr>
          <a:xfrm flipH="1">
            <a:off x="3691216" y="4335659"/>
            <a:ext cx="0" cy="826307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>
            <p:custDataLst>
              <p:tags r:id="rId16"/>
            </p:custDataLst>
          </p:nvPr>
        </p:nvCxnSpPr>
        <p:spPr>
          <a:xfrm flipH="1">
            <a:off x="6099174" y="4335659"/>
            <a:ext cx="0" cy="826307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>
            <p:custDataLst>
              <p:tags r:id="rId17"/>
            </p:custDataLst>
          </p:nvPr>
        </p:nvCxnSpPr>
        <p:spPr>
          <a:xfrm flipH="1">
            <a:off x="8507134" y="4335659"/>
            <a:ext cx="0" cy="826307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任意多边形 69"/>
          <p:cNvSpPr/>
          <p:nvPr>
            <p:custDataLst>
              <p:tags r:id="rId18"/>
            </p:custDataLst>
          </p:nvPr>
        </p:nvSpPr>
        <p:spPr>
          <a:xfrm>
            <a:off x="9280886" y="3421066"/>
            <a:ext cx="1185973" cy="623820"/>
          </a:xfrm>
          <a:custGeom>
            <a:avLst/>
            <a:gdLst>
              <a:gd name="connsiteX0" fmla="*/ 0 w 1887981"/>
              <a:gd name="connsiteY0" fmla="*/ 0 h 993074"/>
              <a:gd name="connsiteX1" fmla="*/ 1802581 w 1887981"/>
              <a:gd name="connsiteY1" fmla="*/ 0 h 993074"/>
              <a:gd name="connsiteX2" fmla="*/ 1855559 w 1887981"/>
              <a:gd name="connsiteY2" fmla="*/ 96773 h 993074"/>
              <a:gd name="connsiteX3" fmla="*/ 1750949 w 1887981"/>
              <a:gd name="connsiteY3" fmla="*/ 454478 h 993074"/>
              <a:gd name="connsiteX4" fmla="*/ 826344 w 1887981"/>
              <a:gd name="connsiteY4" fmla="*/ 960652 h 993074"/>
              <a:gd name="connsiteX5" fmla="*/ 468639 w 1887981"/>
              <a:gd name="connsiteY5" fmla="*/ 856042 h 993074"/>
              <a:gd name="connsiteX6" fmla="*/ 0 w 1887981"/>
              <a:gd name="connsiteY6" fmla="*/ 0 h 9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981" h="993074">
                <a:moveTo>
                  <a:pt x="0" y="0"/>
                </a:moveTo>
                <a:lnTo>
                  <a:pt x="1802581" y="0"/>
                </a:lnTo>
                <a:lnTo>
                  <a:pt x="1855559" y="96773"/>
                </a:lnTo>
                <a:cubicBezTo>
                  <a:pt x="1925450" y="224439"/>
                  <a:pt x="1878614" y="384588"/>
                  <a:pt x="1750949" y="454478"/>
                </a:cubicBezTo>
                <a:lnTo>
                  <a:pt x="826344" y="960652"/>
                </a:lnTo>
                <a:cubicBezTo>
                  <a:pt x="698679" y="1030543"/>
                  <a:pt x="538530" y="983707"/>
                  <a:pt x="468639" y="8560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>
              <a:lumMod val="6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任意多边形 70"/>
          <p:cNvSpPr/>
          <p:nvPr>
            <p:custDataLst>
              <p:tags r:id="rId19"/>
            </p:custDataLst>
          </p:nvPr>
        </p:nvSpPr>
        <p:spPr>
          <a:xfrm>
            <a:off x="8955368" y="2300631"/>
            <a:ext cx="1457844" cy="1120435"/>
          </a:xfrm>
          <a:custGeom>
            <a:avLst/>
            <a:gdLst>
              <a:gd name="connsiteX0" fmla="*/ 1212492 w 2320780"/>
              <a:gd name="connsiteY0" fmla="*/ 1146 h 1783648"/>
              <a:gd name="connsiteX1" fmla="*/ 1419342 w 2320780"/>
              <a:gd name="connsiteY1" fmla="*/ 137033 h 1783648"/>
              <a:gd name="connsiteX2" fmla="*/ 2320780 w 2320780"/>
              <a:gd name="connsiteY2" fmla="*/ 1783648 h 1783648"/>
              <a:gd name="connsiteX3" fmla="*/ 518199 w 2320780"/>
              <a:gd name="connsiteY3" fmla="*/ 1783648 h 1783648"/>
              <a:gd name="connsiteX4" fmla="*/ 32422 w 2320780"/>
              <a:gd name="connsiteY4" fmla="*/ 896301 h 1783648"/>
              <a:gd name="connsiteX5" fmla="*/ 137032 w 2320780"/>
              <a:gd name="connsiteY5" fmla="*/ 538596 h 1783648"/>
              <a:gd name="connsiteX6" fmla="*/ 1061637 w 2320780"/>
              <a:gd name="connsiteY6" fmla="*/ 32422 h 1783648"/>
              <a:gd name="connsiteX7" fmla="*/ 1212492 w 2320780"/>
              <a:gd name="connsiteY7" fmla="*/ 1146 h 178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1783648">
                <a:moveTo>
                  <a:pt x="1212492" y="1146"/>
                </a:moveTo>
                <a:cubicBezTo>
                  <a:pt x="1296722" y="9025"/>
                  <a:pt x="1375661" y="57242"/>
                  <a:pt x="1419342" y="137033"/>
                </a:cubicBezTo>
                <a:lnTo>
                  <a:pt x="2320780" y="1783648"/>
                </a:lnTo>
                <a:lnTo>
                  <a:pt x="518199" y="1783648"/>
                </a:lnTo>
                <a:lnTo>
                  <a:pt x="32422" y="896301"/>
                </a:lnTo>
                <a:cubicBezTo>
                  <a:pt x="-37469" y="768636"/>
                  <a:pt x="9367" y="608486"/>
                  <a:pt x="137032" y="538596"/>
                </a:cubicBezTo>
                <a:lnTo>
                  <a:pt x="1061637" y="32422"/>
                </a:lnTo>
                <a:cubicBezTo>
                  <a:pt x="1109512" y="6213"/>
                  <a:pt x="1161954" y="-3581"/>
                  <a:pt x="1212492" y="1146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任意多边形 71"/>
          <p:cNvSpPr/>
          <p:nvPr>
            <p:custDataLst>
              <p:tags r:id="rId20"/>
            </p:custDataLst>
          </p:nvPr>
        </p:nvSpPr>
        <p:spPr bwMode="auto">
          <a:xfrm>
            <a:off x="9398364" y="2754963"/>
            <a:ext cx="449231" cy="37963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wrap="square" lIns="91440" tIns="45720" rIns="91440" bIns="45720" anchor="ctr">
            <a:normAutofit lnSpcReduction="2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任意多边形 73"/>
          <p:cNvSpPr/>
          <p:nvPr>
            <p:custDataLst>
              <p:tags r:id="rId21"/>
            </p:custDataLst>
          </p:nvPr>
        </p:nvSpPr>
        <p:spPr>
          <a:xfrm>
            <a:off x="6872927" y="3421066"/>
            <a:ext cx="1185973" cy="623820"/>
          </a:xfrm>
          <a:custGeom>
            <a:avLst/>
            <a:gdLst>
              <a:gd name="connsiteX0" fmla="*/ 0 w 1887981"/>
              <a:gd name="connsiteY0" fmla="*/ 0 h 993074"/>
              <a:gd name="connsiteX1" fmla="*/ 1802581 w 1887981"/>
              <a:gd name="connsiteY1" fmla="*/ 0 h 993074"/>
              <a:gd name="connsiteX2" fmla="*/ 1855559 w 1887981"/>
              <a:gd name="connsiteY2" fmla="*/ 96773 h 993074"/>
              <a:gd name="connsiteX3" fmla="*/ 1750949 w 1887981"/>
              <a:gd name="connsiteY3" fmla="*/ 454478 h 993074"/>
              <a:gd name="connsiteX4" fmla="*/ 826344 w 1887981"/>
              <a:gd name="connsiteY4" fmla="*/ 960652 h 993074"/>
              <a:gd name="connsiteX5" fmla="*/ 468639 w 1887981"/>
              <a:gd name="connsiteY5" fmla="*/ 856042 h 993074"/>
              <a:gd name="connsiteX6" fmla="*/ 0 w 1887981"/>
              <a:gd name="connsiteY6" fmla="*/ 0 h 9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981" h="993074">
                <a:moveTo>
                  <a:pt x="0" y="0"/>
                </a:moveTo>
                <a:lnTo>
                  <a:pt x="1802581" y="0"/>
                </a:lnTo>
                <a:lnTo>
                  <a:pt x="1855559" y="96773"/>
                </a:lnTo>
                <a:cubicBezTo>
                  <a:pt x="1925450" y="224439"/>
                  <a:pt x="1878614" y="384588"/>
                  <a:pt x="1750949" y="454478"/>
                </a:cubicBezTo>
                <a:lnTo>
                  <a:pt x="826344" y="960652"/>
                </a:lnTo>
                <a:cubicBezTo>
                  <a:pt x="698679" y="1030543"/>
                  <a:pt x="538530" y="983707"/>
                  <a:pt x="468639" y="8560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任意多边形 74"/>
          <p:cNvSpPr/>
          <p:nvPr>
            <p:custDataLst>
              <p:tags r:id="rId22"/>
            </p:custDataLst>
          </p:nvPr>
        </p:nvSpPr>
        <p:spPr>
          <a:xfrm>
            <a:off x="6547410" y="2300631"/>
            <a:ext cx="1457844" cy="1120435"/>
          </a:xfrm>
          <a:custGeom>
            <a:avLst/>
            <a:gdLst>
              <a:gd name="connsiteX0" fmla="*/ 1212492 w 2320780"/>
              <a:gd name="connsiteY0" fmla="*/ 1146 h 1783648"/>
              <a:gd name="connsiteX1" fmla="*/ 1419342 w 2320780"/>
              <a:gd name="connsiteY1" fmla="*/ 137033 h 1783648"/>
              <a:gd name="connsiteX2" fmla="*/ 2320780 w 2320780"/>
              <a:gd name="connsiteY2" fmla="*/ 1783648 h 1783648"/>
              <a:gd name="connsiteX3" fmla="*/ 518199 w 2320780"/>
              <a:gd name="connsiteY3" fmla="*/ 1783648 h 1783648"/>
              <a:gd name="connsiteX4" fmla="*/ 32422 w 2320780"/>
              <a:gd name="connsiteY4" fmla="*/ 896301 h 1783648"/>
              <a:gd name="connsiteX5" fmla="*/ 137032 w 2320780"/>
              <a:gd name="connsiteY5" fmla="*/ 538596 h 1783648"/>
              <a:gd name="connsiteX6" fmla="*/ 1061637 w 2320780"/>
              <a:gd name="connsiteY6" fmla="*/ 32422 h 1783648"/>
              <a:gd name="connsiteX7" fmla="*/ 1212492 w 2320780"/>
              <a:gd name="connsiteY7" fmla="*/ 1146 h 178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1783648">
                <a:moveTo>
                  <a:pt x="1212492" y="1146"/>
                </a:moveTo>
                <a:cubicBezTo>
                  <a:pt x="1296722" y="9025"/>
                  <a:pt x="1375661" y="57242"/>
                  <a:pt x="1419342" y="137033"/>
                </a:cubicBezTo>
                <a:lnTo>
                  <a:pt x="2320780" y="1783648"/>
                </a:lnTo>
                <a:lnTo>
                  <a:pt x="518199" y="1783648"/>
                </a:lnTo>
                <a:lnTo>
                  <a:pt x="32422" y="896301"/>
                </a:lnTo>
                <a:cubicBezTo>
                  <a:pt x="-37469" y="768636"/>
                  <a:pt x="9367" y="608486"/>
                  <a:pt x="137032" y="538596"/>
                </a:cubicBezTo>
                <a:lnTo>
                  <a:pt x="1061637" y="32422"/>
                </a:lnTo>
                <a:cubicBezTo>
                  <a:pt x="1109512" y="6213"/>
                  <a:pt x="1161954" y="-3581"/>
                  <a:pt x="1212492" y="1146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6" name="任意多边形 75"/>
          <p:cNvSpPr/>
          <p:nvPr>
            <p:custDataLst>
              <p:tags r:id="rId23"/>
            </p:custDataLst>
          </p:nvPr>
        </p:nvSpPr>
        <p:spPr bwMode="auto">
          <a:xfrm>
            <a:off x="6987335" y="2726859"/>
            <a:ext cx="450865" cy="38101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wrap="square" lIns="91440" tIns="45720" rIns="91440" bIns="45720" anchor="ctr">
            <a:normAutofit lnSpcReduction="2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4"/>
    </p:custData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消防安全演练的组织与实施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>
            <p:custDataLst>
              <p:tags r:id="rId5"/>
            </p:custDataLst>
          </p:nvPr>
        </p:nvSpPr>
        <p:spPr>
          <a:xfrm>
            <a:off x="3526512" y="1478237"/>
            <a:ext cx="6167665" cy="95757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marL="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组织机构：成立专门的消防安全演练组织机构，明确职责分工</a:t>
            </a:r>
            <a:endParaRPr lang="zh-CN" altLang="en-US" sz="2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8" name="文本框 137"/>
          <p:cNvSpPr txBox="1"/>
          <p:nvPr>
            <p:custDataLst>
              <p:tags r:id="rId6"/>
            </p:custDataLst>
          </p:nvPr>
        </p:nvSpPr>
        <p:spPr>
          <a:xfrm>
            <a:off x="3543233" y="3853582"/>
            <a:ext cx="6167667" cy="95757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演练实施：按照演练计划进行演练，确保演练过程安全、有序</a:t>
            </a:r>
            <a:endParaRPr lang="zh-CN" altLang="en-US" sz="2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4" name="文本框 143"/>
          <p:cNvSpPr txBox="1"/>
          <p:nvPr>
            <p:custDataLst>
              <p:tags r:id="rId7"/>
            </p:custDataLst>
          </p:nvPr>
        </p:nvSpPr>
        <p:spPr>
          <a:xfrm>
            <a:off x="3511518" y="2640283"/>
            <a:ext cx="6167665" cy="95757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演练计划：制定详细的演练计划，包括演练时间、地点、内容、人员等</a:t>
            </a:r>
            <a:endParaRPr lang="zh-CN" altLang="en-US" sz="2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8" name="文本框 147"/>
          <p:cNvSpPr txBox="1"/>
          <p:nvPr>
            <p:custDataLst>
              <p:tags r:id="rId8"/>
            </p:custDataLst>
          </p:nvPr>
        </p:nvSpPr>
        <p:spPr>
          <a:xfrm>
            <a:off x="3543233" y="5185149"/>
            <a:ext cx="6044211" cy="95757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200" spc="14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演练总结：演练结束后，对演练过程进行总结，分析存在的问题和不足，提出改进措施</a:t>
            </a:r>
            <a:endParaRPr lang="zh-CN" altLang="en-US" sz="2200" spc="14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2501923" y="1478237"/>
            <a:ext cx="837183" cy="837399"/>
            <a:chOff x="832178" y="1839820"/>
            <a:chExt cx="695056" cy="695236"/>
          </a:xfrm>
        </p:grpSpPr>
        <p:sp>
          <p:nvSpPr>
            <p:cNvPr id="129" name="Shape 1489"/>
            <p:cNvSpPr/>
            <p:nvPr>
              <p:custDataLst>
                <p:tags r:id="rId10"/>
              </p:custDataLst>
            </p:nvPr>
          </p:nvSpPr>
          <p:spPr>
            <a:xfrm>
              <a:off x="832178" y="1839820"/>
              <a:ext cx="695056" cy="69523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lIns="0" tIns="0" rIns="0" bIns="0" anchor="t" anchorCtr="0">
              <a:noAutofit/>
            </a:bodyPr>
            <a:lstStyle/>
            <a:p>
              <a:pPr defTabSz="457200">
                <a:lnSpc>
                  <a:spcPct val="120000"/>
                </a:lnSpc>
              </a:pPr>
              <a:endParaRPr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95" name="任意形状 194"/>
            <p:cNvSpPr/>
            <p:nvPr>
              <p:custDataLst>
                <p:tags r:id="rId11"/>
              </p:custDataLst>
            </p:nvPr>
          </p:nvSpPr>
          <p:spPr>
            <a:xfrm>
              <a:off x="1052019" y="2007438"/>
              <a:ext cx="255937" cy="360000"/>
            </a:xfrm>
            <a:custGeom>
              <a:avLst/>
              <a:gdLst>
                <a:gd name="connsiteX0" fmla="*/ 220500 w 255937"/>
                <a:gd name="connsiteY0" fmla="*/ 226688 h 360000"/>
                <a:gd name="connsiteX1" fmla="*/ 232312 w 255937"/>
                <a:gd name="connsiteY1" fmla="*/ 226688 h 360000"/>
                <a:gd name="connsiteX2" fmla="*/ 232312 w 255937"/>
                <a:gd name="connsiteY2" fmla="*/ 238500 h 360000"/>
                <a:gd name="connsiteX3" fmla="*/ 220500 w 255937"/>
                <a:gd name="connsiteY3" fmla="*/ 238500 h 360000"/>
                <a:gd name="connsiteX4" fmla="*/ 162562 w 255937"/>
                <a:gd name="connsiteY4" fmla="*/ 226688 h 360000"/>
                <a:gd name="connsiteX5" fmla="*/ 209250 w 255937"/>
                <a:gd name="connsiteY5" fmla="*/ 226688 h 360000"/>
                <a:gd name="connsiteX6" fmla="*/ 209250 w 255937"/>
                <a:gd name="connsiteY6" fmla="*/ 238500 h 360000"/>
                <a:gd name="connsiteX7" fmla="*/ 162562 w 255937"/>
                <a:gd name="connsiteY7" fmla="*/ 238500 h 360000"/>
                <a:gd name="connsiteX8" fmla="*/ 81000 w 255937"/>
                <a:gd name="connsiteY8" fmla="*/ 226688 h 360000"/>
                <a:gd name="connsiteX9" fmla="*/ 92813 w 255937"/>
                <a:gd name="connsiteY9" fmla="*/ 226688 h 360000"/>
                <a:gd name="connsiteX10" fmla="*/ 92813 w 255937"/>
                <a:gd name="connsiteY10" fmla="*/ 238500 h 360000"/>
                <a:gd name="connsiteX11" fmla="*/ 81000 w 255937"/>
                <a:gd name="connsiteY11" fmla="*/ 238500 h 360000"/>
                <a:gd name="connsiteX12" fmla="*/ 23062 w 255937"/>
                <a:gd name="connsiteY12" fmla="*/ 226688 h 360000"/>
                <a:gd name="connsiteX13" fmla="*/ 69749 w 255937"/>
                <a:gd name="connsiteY13" fmla="*/ 226688 h 360000"/>
                <a:gd name="connsiteX14" fmla="*/ 69749 w 255937"/>
                <a:gd name="connsiteY14" fmla="*/ 238500 h 360000"/>
                <a:gd name="connsiteX15" fmla="*/ 23062 w 255937"/>
                <a:gd name="connsiteY15" fmla="*/ 238500 h 360000"/>
                <a:gd name="connsiteX16" fmla="*/ 197437 w 255937"/>
                <a:gd name="connsiteY16" fmla="*/ 156938 h 360000"/>
                <a:gd name="connsiteX17" fmla="*/ 174374 w 255937"/>
                <a:gd name="connsiteY17" fmla="*/ 180000 h 360000"/>
                <a:gd name="connsiteX18" fmla="*/ 197437 w 255937"/>
                <a:gd name="connsiteY18" fmla="*/ 203062 h 360000"/>
                <a:gd name="connsiteX19" fmla="*/ 220499 w 255937"/>
                <a:gd name="connsiteY19" fmla="*/ 180000 h 360000"/>
                <a:gd name="connsiteX20" fmla="*/ 197437 w 255937"/>
                <a:gd name="connsiteY20" fmla="*/ 156938 h 360000"/>
                <a:gd name="connsiteX21" fmla="*/ 57937 w 255937"/>
                <a:gd name="connsiteY21" fmla="*/ 156938 h 360000"/>
                <a:gd name="connsiteX22" fmla="*/ 34875 w 255937"/>
                <a:gd name="connsiteY22" fmla="*/ 180000 h 360000"/>
                <a:gd name="connsiteX23" fmla="*/ 57937 w 255937"/>
                <a:gd name="connsiteY23" fmla="*/ 203062 h 360000"/>
                <a:gd name="connsiteX24" fmla="*/ 81000 w 255937"/>
                <a:gd name="connsiteY24" fmla="*/ 180000 h 360000"/>
                <a:gd name="connsiteX25" fmla="*/ 57937 w 255937"/>
                <a:gd name="connsiteY25" fmla="*/ 156938 h 360000"/>
                <a:gd name="connsiteX26" fmla="*/ 197437 w 255937"/>
                <a:gd name="connsiteY26" fmla="*/ 145125 h 360000"/>
                <a:gd name="connsiteX27" fmla="*/ 232312 w 255937"/>
                <a:gd name="connsiteY27" fmla="*/ 180000 h 360000"/>
                <a:gd name="connsiteX28" fmla="*/ 197437 w 255937"/>
                <a:gd name="connsiteY28" fmla="*/ 214875 h 360000"/>
                <a:gd name="connsiteX29" fmla="*/ 162562 w 255937"/>
                <a:gd name="connsiteY29" fmla="*/ 180000 h 360000"/>
                <a:gd name="connsiteX30" fmla="*/ 197437 w 255937"/>
                <a:gd name="connsiteY30" fmla="*/ 145125 h 360000"/>
                <a:gd name="connsiteX31" fmla="*/ 57937 w 255937"/>
                <a:gd name="connsiteY31" fmla="*/ 145125 h 360000"/>
                <a:gd name="connsiteX32" fmla="*/ 92812 w 255937"/>
                <a:gd name="connsiteY32" fmla="*/ 180000 h 360000"/>
                <a:gd name="connsiteX33" fmla="*/ 57937 w 255937"/>
                <a:gd name="connsiteY33" fmla="*/ 214875 h 360000"/>
                <a:gd name="connsiteX34" fmla="*/ 23062 w 255937"/>
                <a:gd name="connsiteY34" fmla="*/ 180000 h 360000"/>
                <a:gd name="connsiteX35" fmla="*/ 57937 w 255937"/>
                <a:gd name="connsiteY35" fmla="*/ 145125 h 360000"/>
                <a:gd name="connsiteX36" fmla="*/ 151312 w 255937"/>
                <a:gd name="connsiteY36" fmla="*/ 116438 h 360000"/>
                <a:gd name="connsiteX37" fmla="*/ 151312 w 255937"/>
                <a:gd name="connsiteY37" fmla="*/ 278438 h 360000"/>
                <a:gd name="connsiteX38" fmla="*/ 161999 w 255937"/>
                <a:gd name="connsiteY38" fmla="*/ 348188 h 360000"/>
                <a:gd name="connsiteX39" fmla="*/ 233437 w 255937"/>
                <a:gd name="connsiteY39" fmla="*/ 348188 h 360000"/>
                <a:gd name="connsiteX40" fmla="*/ 244124 w 255937"/>
                <a:gd name="connsiteY40" fmla="*/ 277875 h 360000"/>
                <a:gd name="connsiteX41" fmla="*/ 244124 w 255937"/>
                <a:gd name="connsiteY41" fmla="*/ 116438 h 360000"/>
                <a:gd name="connsiteX42" fmla="*/ 11812 w 255937"/>
                <a:gd name="connsiteY42" fmla="*/ 116438 h 360000"/>
                <a:gd name="connsiteX43" fmla="*/ 11812 w 255937"/>
                <a:gd name="connsiteY43" fmla="*/ 277875 h 360000"/>
                <a:gd name="connsiteX44" fmla="*/ 22500 w 255937"/>
                <a:gd name="connsiteY44" fmla="*/ 348188 h 360000"/>
                <a:gd name="connsiteX45" fmla="*/ 93938 w 255937"/>
                <a:gd name="connsiteY45" fmla="*/ 348188 h 360000"/>
                <a:gd name="connsiteX46" fmla="*/ 104625 w 255937"/>
                <a:gd name="connsiteY46" fmla="*/ 277875 h 360000"/>
                <a:gd name="connsiteX47" fmla="*/ 104625 w 255937"/>
                <a:gd name="connsiteY47" fmla="*/ 116438 h 360000"/>
                <a:gd name="connsiteX48" fmla="*/ 185625 w 255937"/>
                <a:gd name="connsiteY48" fmla="*/ 52313 h 360000"/>
                <a:gd name="connsiteX49" fmla="*/ 197437 w 255937"/>
                <a:gd name="connsiteY49" fmla="*/ 52313 h 360000"/>
                <a:gd name="connsiteX50" fmla="*/ 197437 w 255937"/>
                <a:gd name="connsiteY50" fmla="*/ 64126 h 360000"/>
                <a:gd name="connsiteX51" fmla="*/ 185625 w 255937"/>
                <a:gd name="connsiteY51" fmla="*/ 64126 h 360000"/>
                <a:gd name="connsiteX52" fmla="*/ 47281 w 255937"/>
                <a:gd name="connsiteY52" fmla="*/ 52313 h 360000"/>
                <a:gd name="connsiteX53" fmla="*/ 41555 w 255937"/>
                <a:gd name="connsiteY53" fmla="*/ 76641 h 360000"/>
                <a:gd name="connsiteX54" fmla="*/ 18703 w 255937"/>
                <a:gd name="connsiteY54" fmla="*/ 104625 h 360000"/>
                <a:gd name="connsiteX55" fmla="*/ 97694 w 255937"/>
                <a:gd name="connsiteY55" fmla="*/ 104625 h 360000"/>
                <a:gd name="connsiteX56" fmla="*/ 74883 w 255937"/>
                <a:gd name="connsiteY56" fmla="*/ 76852 h 360000"/>
                <a:gd name="connsiteX57" fmla="*/ 69133 w 255937"/>
                <a:gd name="connsiteY57" fmla="*/ 52313 h 360000"/>
                <a:gd name="connsiteX58" fmla="*/ 162562 w 255937"/>
                <a:gd name="connsiteY58" fmla="*/ 42535 h 360000"/>
                <a:gd name="connsiteX59" fmla="*/ 152332 w 255937"/>
                <a:gd name="connsiteY59" fmla="*/ 104625 h 360000"/>
                <a:gd name="connsiteX60" fmla="*/ 243069 w 255937"/>
                <a:gd name="connsiteY60" fmla="*/ 104625 h 360000"/>
                <a:gd name="connsiteX61" fmla="*/ 232875 w 255937"/>
                <a:gd name="connsiteY61" fmla="*/ 44818 h 360000"/>
                <a:gd name="connsiteX62" fmla="*/ 232875 w 255937"/>
                <a:gd name="connsiteY62" fmla="*/ 46688 h 360000"/>
                <a:gd name="connsiteX63" fmla="*/ 191812 w 255937"/>
                <a:gd name="connsiteY63" fmla="*/ 87188 h 360000"/>
                <a:gd name="connsiteX64" fmla="*/ 162562 w 255937"/>
                <a:gd name="connsiteY64" fmla="*/ 87188 h 360000"/>
                <a:gd name="connsiteX65" fmla="*/ 174374 w 255937"/>
                <a:gd name="connsiteY65" fmla="*/ 11812 h 360000"/>
                <a:gd name="connsiteX66" fmla="*/ 174374 w 255937"/>
                <a:gd name="connsiteY66" fmla="*/ 75375 h 360000"/>
                <a:gd name="connsiteX67" fmla="*/ 191812 w 255937"/>
                <a:gd name="connsiteY67" fmla="*/ 75375 h 360000"/>
                <a:gd name="connsiteX68" fmla="*/ 221062 w 255937"/>
                <a:gd name="connsiteY68" fmla="*/ 46125 h 360000"/>
                <a:gd name="connsiteX69" fmla="*/ 221062 w 255937"/>
                <a:gd name="connsiteY69" fmla="*/ 11812 h 360000"/>
                <a:gd name="connsiteX70" fmla="*/ 197437 w 255937"/>
                <a:gd name="connsiteY70" fmla="*/ 11812 h 360000"/>
                <a:gd name="connsiteX71" fmla="*/ 197437 w 255937"/>
                <a:gd name="connsiteY71" fmla="*/ 40500 h 360000"/>
                <a:gd name="connsiteX72" fmla="*/ 185625 w 255937"/>
                <a:gd name="connsiteY72" fmla="*/ 40500 h 360000"/>
                <a:gd name="connsiteX73" fmla="*/ 185625 w 255937"/>
                <a:gd name="connsiteY73" fmla="*/ 11812 h 360000"/>
                <a:gd name="connsiteX74" fmla="*/ 52313 w 255937"/>
                <a:gd name="connsiteY74" fmla="*/ 11250 h 360000"/>
                <a:gd name="connsiteX75" fmla="*/ 52313 w 255937"/>
                <a:gd name="connsiteY75" fmla="*/ 30938 h 360000"/>
                <a:gd name="connsiteX76" fmla="*/ 50062 w 255937"/>
                <a:gd name="connsiteY76" fmla="*/ 40500 h 360000"/>
                <a:gd name="connsiteX77" fmla="*/ 66365 w 255937"/>
                <a:gd name="connsiteY77" fmla="*/ 40500 h 360000"/>
                <a:gd name="connsiteX78" fmla="*/ 64125 w 255937"/>
                <a:gd name="connsiteY78" fmla="*/ 30938 h 360000"/>
                <a:gd name="connsiteX79" fmla="*/ 64125 w 255937"/>
                <a:gd name="connsiteY79" fmla="*/ 19688 h 360000"/>
                <a:gd name="connsiteX80" fmla="*/ 55688 w 255937"/>
                <a:gd name="connsiteY80" fmla="*/ 11250 h 360000"/>
                <a:gd name="connsiteX81" fmla="*/ 157499 w 255937"/>
                <a:gd name="connsiteY81" fmla="*/ 0 h 360000"/>
                <a:gd name="connsiteX82" fmla="*/ 237374 w 255937"/>
                <a:gd name="connsiteY82" fmla="*/ 0 h 360000"/>
                <a:gd name="connsiteX83" fmla="*/ 255937 w 255937"/>
                <a:gd name="connsiteY83" fmla="*/ 110250 h 360000"/>
                <a:gd name="connsiteX84" fmla="*/ 255937 w 255937"/>
                <a:gd name="connsiteY84" fmla="*/ 279563 h 360000"/>
                <a:gd name="connsiteX85" fmla="*/ 242999 w 255937"/>
                <a:gd name="connsiteY85" fmla="*/ 360000 h 360000"/>
                <a:gd name="connsiteX86" fmla="*/ 151874 w 255937"/>
                <a:gd name="connsiteY86" fmla="*/ 360000 h 360000"/>
                <a:gd name="connsiteX87" fmla="*/ 139499 w 255937"/>
                <a:gd name="connsiteY87" fmla="*/ 278438 h 360000"/>
                <a:gd name="connsiteX88" fmla="*/ 139499 w 255937"/>
                <a:gd name="connsiteY88" fmla="*/ 109125 h 360000"/>
                <a:gd name="connsiteX89" fmla="*/ 40500 w 255937"/>
                <a:gd name="connsiteY89" fmla="*/ 0 h 360000"/>
                <a:gd name="connsiteX90" fmla="*/ 60188 w 255937"/>
                <a:gd name="connsiteY90" fmla="*/ 0 h 360000"/>
                <a:gd name="connsiteX91" fmla="*/ 75375 w 255937"/>
                <a:gd name="connsiteY91" fmla="*/ 15188 h 360000"/>
                <a:gd name="connsiteX92" fmla="*/ 75375 w 255937"/>
                <a:gd name="connsiteY92" fmla="*/ 31500 h 360000"/>
                <a:gd name="connsiteX93" fmla="*/ 113625 w 255937"/>
                <a:gd name="connsiteY93" fmla="*/ 105750 h 360000"/>
                <a:gd name="connsiteX94" fmla="*/ 115875 w 255937"/>
                <a:gd name="connsiteY94" fmla="*/ 107438 h 360000"/>
                <a:gd name="connsiteX95" fmla="*/ 115875 w 255937"/>
                <a:gd name="connsiteY95" fmla="*/ 279563 h 360000"/>
                <a:gd name="connsiteX96" fmla="*/ 103500 w 255937"/>
                <a:gd name="connsiteY96" fmla="*/ 360000 h 360000"/>
                <a:gd name="connsiteX97" fmla="*/ 12375 w 255937"/>
                <a:gd name="connsiteY97" fmla="*/ 360000 h 360000"/>
                <a:gd name="connsiteX98" fmla="*/ 0 w 255937"/>
                <a:gd name="connsiteY98" fmla="*/ 278438 h 360000"/>
                <a:gd name="connsiteX99" fmla="*/ 0 w 255937"/>
                <a:gd name="connsiteY99" fmla="*/ 107438 h 360000"/>
                <a:gd name="connsiteX100" fmla="*/ 2250 w 255937"/>
                <a:gd name="connsiteY100" fmla="*/ 105750 h 360000"/>
                <a:gd name="connsiteX101" fmla="*/ 40500 w 255937"/>
                <a:gd name="connsiteY101" fmla="*/ 315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937" h="360000">
                  <a:moveTo>
                    <a:pt x="220500" y="226688"/>
                  </a:moveTo>
                  <a:lnTo>
                    <a:pt x="232312" y="226688"/>
                  </a:lnTo>
                  <a:lnTo>
                    <a:pt x="232312" y="238500"/>
                  </a:lnTo>
                  <a:lnTo>
                    <a:pt x="220500" y="238500"/>
                  </a:lnTo>
                  <a:close/>
                  <a:moveTo>
                    <a:pt x="162562" y="226688"/>
                  </a:moveTo>
                  <a:lnTo>
                    <a:pt x="209250" y="226688"/>
                  </a:lnTo>
                  <a:lnTo>
                    <a:pt x="209250" y="238500"/>
                  </a:lnTo>
                  <a:lnTo>
                    <a:pt x="162562" y="238500"/>
                  </a:lnTo>
                  <a:close/>
                  <a:moveTo>
                    <a:pt x="81000" y="226688"/>
                  </a:moveTo>
                  <a:lnTo>
                    <a:pt x="92813" y="226688"/>
                  </a:lnTo>
                  <a:lnTo>
                    <a:pt x="92813" y="238500"/>
                  </a:lnTo>
                  <a:lnTo>
                    <a:pt x="81000" y="238500"/>
                  </a:lnTo>
                  <a:close/>
                  <a:moveTo>
                    <a:pt x="23062" y="226688"/>
                  </a:moveTo>
                  <a:lnTo>
                    <a:pt x="69749" y="226688"/>
                  </a:lnTo>
                  <a:lnTo>
                    <a:pt x="69749" y="238500"/>
                  </a:lnTo>
                  <a:lnTo>
                    <a:pt x="23062" y="238500"/>
                  </a:lnTo>
                  <a:close/>
                  <a:moveTo>
                    <a:pt x="197437" y="156938"/>
                  </a:moveTo>
                  <a:cubicBezTo>
                    <a:pt x="184499" y="156938"/>
                    <a:pt x="174374" y="167063"/>
                    <a:pt x="174374" y="180000"/>
                  </a:cubicBezTo>
                  <a:cubicBezTo>
                    <a:pt x="174374" y="192938"/>
                    <a:pt x="184499" y="203062"/>
                    <a:pt x="197437" y="203062"/>
                  </a:cubicBezTo>
                  <a:cubicBezTo>
                    <a:pt x="210375" y="203062"/>
                    <a:pt x="220499" y="192938"/>
                    <a:pt x="220499" y="180000"/>
                  </a:cubicBezTo>
                  <a:cubicBezTo>
                    <a:pt x="220499" y="167063"/>
                    <a:pt x="210375" y="156938"/>
                    <a:pt x="197437" y="156938"/>
                  </a:cubicBezTo>
                  <a:close/>
                  <a:moveTo>
                    <a:pt x="57937" y="156938"/>
                  </a:moveTo>
                  <a:cubicBezTo>
                    <a:pt x="44999" y="156938"/>
                    <a:pt x="34875" y="167063"/>
                    <a:pt x="34875" y="180000"/>
                  </a:cubicBezTo>
                  <a:cubicBezTo>
                    <a:pt x="34875" y="192938"/>
                    <a:pt x="44999" y="203062"/>
                    <a:pt x="57937" y="203062"/>
                  </a:cubicBezTo>
                  <a:cubicBezTo>
                    <a:pt x="70875" y="203062"/>
                    <a:pt x="81000" y="192938"/>
                    <a:pt x="81000" y="180000"/>
                  </a:cubicBezTo>
                  <a:cubicBezTo>
                    <a:pt x="81000" y="167063"/>
                    <a:pt x="70875" y="156938"/>
                    <a:pt x="57937" y="156938"/>
                  </a:cubicBezTo>
                  <a:close/>
                  <a:moveTo>
                    <a:pt x="197437" y="145125"/>
                  </a:moveTo>
                  <a:cubicBezTo>
                    <a:pt x="216562" y="145125"/>
                    <a:pt x="232312" y="160875"/>
                    <a:pt x="232312" y="180000"/>
                  </a:cubicBezTo>
                  <a:cubicBezTo>
                    <a:pt x="232312" y="199125"/>
                    <a:pt x="216562" y="214875"/>
                    <a:pt x="197437" y="214875"/>
                  </a:cubicBezTo>
                  <a:cubicBezTo>
                    <a:pt x="178312" y="214875"/>
                    <a:pt x="162562" y="199125"/>
                    <a:pt x="162562" y="180000"/>
                  </a:cubicBezTo>
                  <a:cubicBezTo>
                    <a:pt x="162562" y="160875"/>
                    <a:pt x="178312" y="145125"/>
                    <a:pt x="197437" y="145125"/>
                  </a:cubicBezTo>
                  <a:close/>
                  <a:moveTo>
                    <a:pt x="57937" y="145125"/>
                  </a:moveTo>
                  <a:cubicBezTo>
                    <a:pt x="77062" y="145125"/>
                    <a:pt x="92812" y="160875"/>
                    <a:pt x="92812" y="180000"/>
                  </a:cubicBezTo>
                  <a:cubicBezTo>
                    <a:pt x="92812" y="199125"/>
                    <a:pt x="77062" y="214875"/>
                    <a:pt x="57937" y="214875"/>
                  </a:cubicBezTo>
                  <a:cubicBezTo>
                    <a:pt x="38812" y="214875"/>
                    <a:pt x="23062" y="199125"/>
                    <a:pt x="23062" y="180000"/>
                  </a:cubicBezTo>
                  <a:cubicBezTo>
                    <a:pt x="23062" y="160875"/>
                    <a:pt x="38812" y="145125"/>
                    <a:pt x="57937" y="145125"/>
                  </a:cubicBezTo>
                  <a:close/>
                  <a:moveTo>
                    <a:pt x="151312" y="116438"/>
                  </a:moveTo>
                  <a:lnTo>
                    <a:pt x="151312" y="278438"/>
                  </a:lnTo>
                  <a:lnTo>
                    <a:pt x="161999" y="348188"/>
                  </a:lnTo>
                  <a:lnTo>
                    <a:pt x="233437" y="348188"/>
                  </a:lnTo>
                  <a:lnTo>
                    <a:pt x="244124" y="277875"/>
                  </a:lnTo>
                  <a:lnTo>
                    <a:pt x="244124" y="116438"/>
                  </a:lnTo>
                  <a:close/>
                  <a:moveTo>
                    <a:pt x="11812" y="116438"/>
                  </a:moveTo>
                  <a:lnTo>
                    <a:pt x="11812" y="277875"/>
                  </a:lnTo>
                  <a:lnTo>
                    <a:pt x="22500" y="348188"/>
                  </a:lnTo>
                  <a:lnTo>
                    <a:pt x="93938" y="348188"/>
                  </a:lnTo>
                  <a:lnTo>
                    <a:pt x="104625" y="277875"/>
                  </a:lnTo>
                  <a:lnTo>
                    <a:pt x="104625" y="116438"/>
                  </a:lnTo>
                  <a:close/>
                  <a:moveTo>
                    <a:pt x="185625" y="52313"/>
                  </a:moveTo>
                  <a:lnTo>
                    <a:pt x="197437" y="52313"/>
                  </a:lnTo>
                  <a:lnTo>
                    <a:pt x="197437" y="64126"/>
                  </a:lnTo>
                  <a:lnTo>
                    <a:pt x="185625" y="64126"/>
                  </a:lnTo>
                  <a:close/>
                  <a:moveTo>
                    <a:pt x="47281" y="52313"/>
                  </a:moveTo>
                  <a:lnTo>
                    <a:pt x="41555" y="76641"/>
                  </a:lnTo>
                  <a:lnTo>
                    <a:pt x="18703" y="104625"/>
                  </a:lnTo>
                  <a:lnTo>
                    <a:pt x="97694" y="104625"/>
                  </a:lnTo>
                  <a:lnTo>
                    <a:pt x="74883" y="76852"/>
                  </a:lnTo>
                  <a:lnTo>
                    <a:pt x="69133" y="52313"/>
                  </a:lnTo>
                  <a:close/>
                  <a:moveTo>
                    <a:pt x="162562" y="42535"/>
                  </a:moveTo>
                  <a:lnTo>
                    <a:pt x="152332" y="104625"/>
                  </a:lnTo>
                  <a:lnTo>
                    <a:pt x="243069" y="104625"/>
                  </a:lnTo>
                  <a:lnTo>
                    <a:pt x="232875" y="44818"/>
                  </a:lnTo>
                  <a:lnTo>
                    <a:pt x="232875" y="46688"/>
                  </a:lnTo>
                  <a:cubicBezTo>
                    <a:pt x="232312" y="69188"/>
                    <a:pt x="214312" y="87188"/>
                    <a:pt x="191812" y="87188"/>
                  </a:cubicBezTo>
                  <a:lnTo>
                    <a:pt x="162562" y="87188"/>
                  </a:lnTo>
                  <a:close/>
                  <a:moveTo>
                    <a:pt x="174374" y="11812"/>
                  </a:moveTo>
                  <a:lnTo>
                    <a:pt x="174374" y="75375"/>
                  </a:lnTo>
                  <a:lnTo>
                    <a:pt x="191812" y="75375"/>
                  </a:lnTo>
                  <a:cubicBezTo>
                    <a:pt x="207562" y="75375"/>
                    <a:pt x="221062" y="62438"/>
                    <a:pt x="221062" y="46125"/>
                  </a:cubicBezTo>
                  <a:lnTo>
                    <a:pt x="221062" y="11812"/>
                  </a:lnTo>
                  <a:lnTo>
                    <a:pt x="197437" y="11812"/>
                  </a:lnTo>
                  <a:lnTo>
                    <a:pt x="197437" y="40500"/>
                  </a:lnTo>
                  <a:lnTo>
                    <a:pt x="185625" y="40500"/>
                  </a:lnTo>
                  <a:lnTo>
                    <a:pt x="185625" y="11812"/>
                  </a:lnTo>
                  <a:close/>
                  <a:moveTo>
                    <a:pt x="52313" y="11250"/>
                  </a:moveTo>
                  <a:lnTo>
                    <a:pt x="52313" y="30938"/>
                  </a:lnTo>
                  <a:lnTo>
                    <a:pt x="50062" y="40500"/>
                  </a:lnTo>
                  <a:lnTo>
                    <a:pt x="66365" y="40500"/>
                  </a:lnTo>
                  <a:lnTo>
                    <a:pt x="64125" y="30938"/>
                  </a:lnTo>
                  <a:lnTo>
                    <a:pt x="64125" y="19688"/>
                  </a:lnTo>
                  <a:lnTo>
                    <a:pt x="55688" y="11250"/>
                  </a:lnTo>
                  <a:close/>
                  <a:moveTo>
                    <a:pt x="157499" y="0"/>
                  </a:moveTo>
                  <a:lnTo>
                    <a:pt x="237374" y="0"/>
                  </a:lnTo>
                  <a:lnTo>
                    <a:pt x="255937" y="110250"/>
                  </a:lnTo>
                  <a:lnTo>
                    <a:pt x="255937" y="279563"/>
                  </a:lnTo>
                  <a:lnTo>
                    <a:pt x="242999" y="360000"/>
                  </a:lnTo>
                  <a:lnTo>
                    <a:pt x="151874" y="360000"/>
                  </a:lnTo>
                  <a:lnTo>
                    <a:pt x="139499" y="278438"/>
                  </a:lnTo>
                  <a:lnTo>
                    <a:pt x="139499" y="109125"/>
                  </a:lnTo>
                  <a:close/>
                  <a:moveTo>
                    <a:pt x="40500" y="0"/>
                  </a:moveTo>
                  <a:lnTo>
                    <a:pt x="60188" y="0"/>
                  </a:lnTo>
                  <a:lnTo>
                    <a:pt x="75375" y="15188"/>
                  </a:lnTo>
                  <a:lnTo>
                    <a:pt x="75375" y="31500"/>
                  </a:lnTo>
                  <a:cubicBezTo>
                    <a:pt x="75375" y="60750"/>
                    <a:pt x="89438" y="88875"/>
                    <a:pt x="113625" y="105750"/>
                  </a:cubicBezTo>
                  <a:lnTo>
                    <a:pt x="115875" y="107438"/>
                  </a:lnTo>
                  <a:lnTo>
                    <a:pt x="115875" y="279563"/>
                  </a:lnTo>
                  <a:lnTo>
                    <a:pt x="103500" y="360000"/>
                  </a:lnTo>
                  <a:lnTo>
                    <a:pt x="12375" y="360000"/>
                  </a:lnTo>
                  <a:lnTo>
                    <a:pt x="0" y="278438"/>
                  </a:lnTo>
                  <a:lnTo>
                    <a:pt x="0" y="107438"/>
                  </a:lnTo>
                  <a:lnTo>
                    <a:pt x="2250" y="105750"/>
                  </a:lnTo>
                  <a:cubicBezTo>
                    <a:pt x="26437" y="88875"/>
                    <a:pt x="40500" y="60750"/>
                    <a:pt x="40500" y="31500"/>
                  </a:cubicBezTo>
                  <a:close/>
                </a:path>
              </a:pathLst>
            </a:custGeom>
            <a:solidFill>
              <a:schemeClr val="lt1"/>
            </a:solidFill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lnSpc>
                  <a:spcPct val="120000"/>
                </a:lnSpc>
              </a:pPr>
              <a:endParaRPr lang="zh-CN" altLang="en-US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2"/>
            </p:custDataLst>
          </p:nvPr>
        </p:nvGrpSpPr>
        <p:grpSpPr>
          <a:xfrm>
            <a:off x="2486930" y="2640283"/>
            <a:ext cx="837183" cy="837399"/>
            <a:chOff x="832178" y="2924805"/>
            <a:chExt cx="695056" cy="695236"/>
          </a:xfrm>
        </p:grpSpPr>
        <p:sp>
          <p:nvSpPr>
            <p:cNvPr id="140" name="Shape 1490"/>
            <p:cNvSpPr/>
            <p:nvPr>
              <p:custDataLst>
                <p:tags r:id="rId13"/>
              </p:custDataLst>
            </p:nvPr>
          </p:nvSpPr>
          <p:spPr>
            <a:xfrm>
              <a:off x="832178" y="2924805"/>
              <a:ext cx="695056" cy="69523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lIns="0" tIns="0" rIns="0" bIns="0" anchor="t" anchorCtr="0">
              <a:noAutofit/>
            </a:bodyPr>
            <a:lstStyle/>
            <a:p>
              <a:pPr defTabSz="457200">
                <a:lnSpc>
                  <a:spcPct val="120000"/>
                </a:lnSpc>
              </a:pPr>
              <a:endParaRPr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96" name="任意形状 195"/>
            <p:cNvSpPr/>
            <p:nvPr>
              <p:custDataLst>
                <p:tags r:id="rId14"/>
              </p:custDataLst>
            </p:nvPr>
          </p:nvSpPr>
          <p:spPr>
            <a:xfrm>
              <a:off x="999705" y="3092986"/>
              <a:ext cx="360000" cy="358874"/>
            </a:xfrm>
            <a:custGeom>
              <a:avLst/>
              <a:gdLst>
                <a:gd name="connsiteX0" fmla="*/ 185625 w 360000"/>
                <a:gd name="connsiteY0" fmla="*/ 331312 h 358874"/>
                <a:gd name="connsiteX1" fmla="*/ 196313 w 360000"/>
                <a:gd name="connsiteY1" fmla="*/ 331312 h 358874"/>
                <a:gd name="connsiteX2" fmla="*/ 196313 w 360000"/>
                <a:gd name="connsiteY2" fmla="*/ 342562 h 358874"/>
                <a:gd name="connsiteX3" fmla="*/ 185625 w 360000"/>
                <a:gd name="connsiteY3" fmla="*/ 342562 h 358874"/>
                <a:gd name="connsiteX4" fmla="*/ 136688 w 360000"/>
                <a:gd name="connsiteY4" fmla="*/ 331312 h 358874"/>
                <a:gd name="connsiteX5" fmla="*/ 174938 w 360000"/>
                <a:gd name="connsiteY5" fmla="*/ 331312 h 358874"/>
                <a:gd name="connsiteX6" fmla="*/ 174938 w 360000"/>
                <a:gd name="connsiteY6" fmla="*/ 342562 h 358874"/>
                <a:gd name="connsiteX7" fmla="*/ 136688 w 360000"/>
                <a:gd name="connsiteY7" fmla="*/ 342562 h 358874"/>
                <a:gd name="connsiteX8" fmla="*/ 131062 w 360000"/>
                <a:gd name="connsiteY8" fmla="*/ 326249 h 358874"/>
                <a:gd name="connsiteX9" fmla="*/ 131062 w 360000"/>
                <a:gd name="connsiteY9" fmla="*/ 347624 h 358874"/>
                <a:gd name="connsiteX10" fmla="*/ 228937 w 360000"/>
                <a:gd name="connsiteY10" fmla="*/ 347624 h 358874"/>
                <a:gd name="connsiteX11" fmla="*/ 228937 w 360000"/>
                <a:gd name="connsiteY11" fmla="*/ 326249 h 358874"/>
                <a:gd name="connsiteX12" fmla="*/ 180000 w 360000"/>
                <a:gd name="connsiteY12" fmla="*/ 206437 h 358874"/>
                <a:gd name="connsiteX13" fmla="*/ 163688 w 360000"/>
                <a:gd name="connsiteY13" fmla="*/ 222750 h 358874"/>
                <a:gd name="connsiteX14" fmla="*/ 180000 w 360000"/>
                <a:gd name="connsiteY14" fmla="*/ 239062 h 358874"/>
                <a:gd name="connsiteX15" fmla="*/ 196313 w 360000"/>
                <a:gd name="connsiteY15" fmla="*/ 222750 h 358874"/>
                <a:gd name="connsiteX16" fmla="*/ 180000 w 360000"/>
                <a:gd name="connsiteY16" fmla="*/ 206437 h 358874"/>
                <a:gd name="connsiteX17" fmla="*/ 316125 w 360000"/>
                <a:gd name="connsiteY17" fmla="*/ 163125 h 358874"/>
                <a:gd name="connsiteX18" fmla="*/ 316125 w 360000"/>
                <a:gd name="connsiteY18" fmla="*/ 195187 h 358874"/>
                <a:gd name="connsiteX19" fmla="*/ 316687 w 360000"/>
                <a:gd name="connsiteY19" fmla="*/ 195187 h 358874"/>
                <a:gd name="connsiteX20" fmla="*/ 348750 w 360000"/>
                <a:gd name="connsiteY20" fmla="*/ 195187 h 358874"/>
                <a:gd name="connsiteX21" fmla="*/ 348750 w 360000"/>
                <a:gd name="connsiteY21" fmla="*/ 163125 h 358874"/>
                <a:gd name="connsiteX22" fmla="*/ 11250 w 360000"/>
                <a:gd name="connsiteY22" fmla="*/ 163125 h 358874"/>
                <a:gd name="connsiteX23" fmla="*/ 11250 w 360000"/>
                <a:gd name="connsiteY23" fmla="*/ 195187 h 358874"/>
                <a:gd name="connsiteX24" fmla="*/ 43875 w 360000"/>
                <a:gd name="connsiteY24" fmla="*/ 195187 h 358874"/>
                <a:gd name="connsiteX25" fmla="*/ 43875 w 360000"/>
                <a:gd name="connsiteY25" fmla="*/ 163125 h 358874"/>
                <a:gd name="connsiteX26" fmla="*/ 172688 w 360000"/>
                <a:gd name="connsiteY26" fmla="*/ 75374 h 358874"/>
                <a:gd name="connsiteX27" fmla="*/ 104625 w 360000"/>
                <a:gd name="connsiteY27" fmla="*/ 222750 h 358874"/>
                <a:gd name="connsiteX28" fmla="*/ 136687 w 360000"/>
                <a:gd name="connsiteY28" fmla="*/ 297562 h 358874"/>
                <a:gd name="connsiteX29" fmla="*/ 136687 w 360000"/>
                <a:gd name="connsiteY29" fmla="*/ 314999 h 358874"/>
                <a:gd name="connsiteX30" fmla="*/ 223313 w 360000"/>
                <a:gd name="connsiteY30" fmla="*/ 314999 h 358874"/>
                <a:gd name="connsiteX31" fmla="*/ 223313 w 360000"/>
                <a:gd name="connsiteY31" fmla="*/ 297562 h 358874"/>
                <a:gd name="connsiteX32" fmla="*/ 255375 w 360000"/>
                <a:gd name="connsiteY32" fmla="*/ 222750 h 358874"/>
                <a:gd name="connsiteX33" fmla="*/ 187313 w 360000"/>
                <a:gd name="connsiteY33" fmla="*/ 75374 h 358874"/>
                <a:gd name="connsiteX34" fmla="*/ 185625 w 360000"/>
                <a:gd name="connsiteY34" fmla="*/ 75374 h 358874"/>
                <a:gd name="connsiteX35" fmla="*/ 185625 w 360000"/>
                <a:gd name="connsiteY35" fmla="*/ 196960 h 358874"/>
                <a:gd name="connsiteX36" fmla="*/ 199477 w 360000"/>
                <a:gd name="connsiteY36" fmla="*/ 202711 h 358874"/>
                <a:gd name="connsiteX37" fmla="*/ 207563 w 360000"/>
                <a:gd name="connsiteY37" fmla="*/ 222187 h 358874"/>
                <a:gd name="connsiteX38" fmla="*/ 180000 w 360000"/>
                <a:gd name="connsiteY38" fmla="*/ 249750 h 358874"/>
                <a:gd name="connsiteX39" fmla="*/ 152438 w 360000"/>
                <a:gd name="connsiteY39" fmla="*/ 222187 h 358874"/>
                <a:gd name="connsiteX40" fmla="*/ 160524 w 360000"/>
                <a:gd name="connsiteY40" fmla="*/ 202711 h 358874"/>
                <a:gd name="connsiteX41" fmla="*/ 174375 w 360000"/>
                <a:gd name="connsiteY41" fmla="*/ 196960 h 358874"/>
                <a:gd name="connsiteX42" fmla="*/ 174375 w 360000"/>
                <a:gd name="connsiteY42" fmla="*/ 75374 h 358874"/>
                <a:gd name="connsiteX43" fmla="*/ 165375 w 360000"/>
                <a:gd name="connsiteY43" fmla="*/ 64687 h 358874"/>
                <a:gd name="connsiteX44" fmla="*/ 194063 w 360000"/>
                <a:gd name="connsiteY44" fmla="*/ 64687 h 358874"/>
                <a:gd name="connsiteX45" fmla="*/ 267188 w 360000"/>
                <a:gd name="connsiteY45" fmla="*/ 222750 h 358874"/>
                <a:gd name="connsiteX46" fmla="*/ 234563 w 360000"/>
                <a:gd name="connsiteY46" fmla="*/ 300375 h 358874"/>
                <a:gd name="connsiteX47" fmla="*/ 234563 w 360000"/>
                <a:gd name="connsiteY47" fmla="*/ 314999 h 358874"/>
                <a:gd name="connsiteX48" fmla="*/ 240187 w 360000"/>
                <a:gd name="connsiteY48" fmla="*/ 314999 h 358874"/>
                <a:gd name="connsiteX49" fmla="*/ 240187 w 360000"/>
                <a:gd name="connsiteY49" fmla="*/ 358874 h 358874"/>
                <a:gd name="connsiteX50" fmla="*/ 119812 w 360000"/>
                <a:gd name="connsiteY50" fmla="*/ 358874 h 358874"/>
                <a:gd name="connsiteX51" fmla="*/ 119812 w 360000"/>
                <a:gd name="connsiteY51" fmla="*/ 314999 h 358874"/>
                <a:gd name="connsiteX52" fmla="*/ 125437 w 360000"/>
                <a:gd name="connsiteY52" fmla="*/ 314999 h 358874"/>
                <a:gd name="connsiteX53" fmla="*/ 125437 w 360000"/>
                <a:gd name="connsiteY53" fmla="*/ 300375 h 358874"/>
                <a:gd name="connsiteX54" fmla="*/ 92250 w 360000"/>
                <a:gd name="connsiteY54" fmla="*/ 222750 h 358874"/>
                <a:gd name="connsiteX55" fmla="*/ 338062 w 360000"/>
                <a:gd name="connsiteY55" fmla="*/ 15749 h 358874"/>
                <a:gd name="connsiteX56" fmla="*/ 327375 w 360000"/>
                <a:gd name="connsiteY56" fmla="*/ 26437 h 358874"/>
                <a:gd name="connsiteX57" fmla="*/ 338062 w 360000"/>
                <a:gd name="connsiteY57" fmla="*/ 37124 h 358874"/>
                <a:gd name="connsiteX58" fmla="*/ 348750 w 360000"/>
                <a:gd name="connsiteY58" fmla="*/ 26437 h 358874"/>
                <a:gd name="connsiteX59" fmla="*/ 338062 w 360000"/>
                <a:gd name="connsiteY59" fmla="*/ 15749 h 358874"/>
                <a:gd name="connsiteX60" fmla="*/ 21938 w 360000"/>
                <a:gd name="connsiteY60" fmla="*/ 15749 h 358874"/>
                <a:gd name="connsiteX61" fmla="*/ 11250 w 360000"/>
                <a:gd name="connsiteY61" fmla="*/ 26437 h 358874"/>
                <a:gd name="connsiteX62" fmla="*/ 21938 w 360000"/>
                <a:gd name="connsiteY62" fmla="*/ 37124 h 358874"/>
                <a:gd name="connsiteX63" fmla="*/ 32625 w 360000"/>
                <a:gd name="connsiteY63" fmla="*/ 26437 h 358874"/>
                <a:gd name="connsiteX64" fmla="*/ 21938 w 360000"/>
                <a:gd name="connsiteY64" fmla="*/ 15749 h 358874"/>
                <a:gd name="connsiteX65" fmla="*/ 163688 w 360000"/>
                <a:gd name="connsiteY65" fmla="*/ 11250 h 358874"/>
                <a:gd name="connsiteX66" fmla="*/ 163688 w 360000"/>
                <a:gd name="connsiteY66" fmla="*/ 43313 h 358874"/>
                <a:gd name="connsiteX67" fmla="*/ 196313 w 360000"/>
                <a:gd name="connsiteY67" fmla="*/ 43313 h 358874"/>
                <a:gd name="connsiteX68" fmla="*/ 196313 w 360000"/>
                <a:gd name="connsiteY68" fmla="*/ 11250 h 358874"/>
                <a:gd name="connsiteX69" fmla="*/ 152438 w 360000"/>
                <a:gd name="connsiteY69" fmla="*/ 0 h 358874"/>
                <a:gd name="connsiteX70" fmla="*/ 207000 w 360000"/>
                <a:gd name="connsiteY70" fmla="*/ 0 h 358874"/>
                <a:gd name="connsiteX71" fmla="*/ 207215 w 360000"/>
                <a:gd name="connsiteY71" fmla="*/ 20812 h 358874"/>
                <a:gd name="connsiteX72" fmla="*/ 318514 w 360000"/>
                <a:gd name="connsiteY72" fmla="*/ 20812 h 358874"/>
                <a:gd name="connsiteX73" fmla="*/ 322664 w 360000"/>
                <a:gd name="connsiteY73" fmla="*/ 11038 h 358874"/>
                <a:gd name="connsiteX74" fmla="*/ 338062 w 360000"/>
                <a:gd name="connsiteY74" fmla="*/ 4499 h 358874"/>
                <a:gd name="connsiteX75" fmla="*/ 360000 w 360000"/>
                <a:gd name="connsiteY75" fmla="*/ 26437 h 358874"/>
                <a:gd name="connsiteX76" fmla="*/ 338062 w 360000"/>
                <a:gd name="connsiteY76" fmla="*/ 48374 h 358874"/>
                <a:gd name="connsiteX77" fmla="*/ 322453 w 360000"/>
                <a:gd name="connsiteY77" fmla="*/ 41835 h 358874"/>
                <a:gd name="connsiteX78" fmla="*/ 318437 w 360000"/>
                <a:gd name="connsiteY78" fmla="*/ 32062 h 358874"/>
                <a:gd name="connsiteX79" fmla="*/ 232613 w 360000"/>
                <a:gd name="connsiteY79" fmla="*/ 32062 h 358874"/>
                <a:gd name="connsiteX80" fmla="*/ 251183 w 360000"/>
                <a:gd name="connsiteY80" fmla="*/ 37959 h 358874"/>
                <a:gd name="connsiteX81" fmla="*/ 320915 w 360000"/>
                <a:gd name="connsiteY81" fmla="*/ 107691 h 358874"/>
                <a:gd name="connsiteX82" fmla="*/ 334946 w 360000"/>
                <a:gd name="connsiteY82" fmla="*/ 151875 h 358874"/>
                <a:gd name="connsiteX83" fmla="*/ 360000 w 360000"/>
                <a:gd name="connsiteY83" fmla="*/ 151875 h 358874"/>
                <a:gd name="connsiteX84" fmla="*/ 360000 w 360000"/>
                <a:gd name="connsiteY84" fmla="*/ 206437 h 358874"/>
                <a:gd name="connsiteX85" fmla="*/ 304875 w 360000"/>
                <a:gd name="connsiteY85" fmla="*/ 206437 h 358874"/>
                <a:gd name="connsiteX86" fmla="*/ 304875 w 360000"/>
                <a:gd name="connsiteY86" fmla="*/ 151875 h 358874"/>
                <a:gd name="connsiteX87" fmla="*/ 323199 w 360000"/>
                <a:gd name="connsiteY87" fmla="*/ 151875 h 358874"/>
                <a:gd name="connsiteX88" fmla="*/ 311002 w 360000"/>
                <a:gd name="connsiteY88" fmla="*/ 112693 h 358874"/>
                <a:gd name="connsiteX89" fmla="*/ 246262 w 360000"/>
                <a:gd name="connsiteY89" fmla="*/ 48110 h 358874"/>
                <a:gd name="connsiteX90" fmla="*/ 207370 w 360000"/>
                <a:gd name="connsiteY90" fmla="*/ 35821 h 358874"/>
                <a:gd name="connsiteX91" fmla="*/ 207563 w 360000"/>
                <a:gd name="connsiteY91" fmla="*/ 54563 h 358874"/>
                <a:gd name="connsiteX92" fmla="*/ 152438 w 360000"/>
                <a:gd name="connsiteY92" fmla="*/ 54563 h 358874"/>
                <a:gd name="connsiteX93" fmla="*/ 152438 w 360000"/>
                <a:gd name="connsiteY93" fmla="*/ 35882 h 358874"/>
                <a:gd name="connsiteX94" fmla="*/ 113739 w 360000"/>
                <a:gd name="connsiteY94" fmla="*/ 48110 h 358874"/>
                <a:gd name="connsiteX95" fmla="*/ 48999 w 360000"/>
                <a:gd name="connsiteY95" fmla="*/ 112693 h 358874"/>
                <a:gd name="connsiteX96" fmla="*/ 36801 w 360000"/>
                <a:gd name="connsiteY96" fmla="*/ 151875 h 358874"/>
                <a:gd name="connsiteX97" fmla="*/ 55125 w 360000"/>
                <a:gd name="connsiteY97" fmla="*/ 151875 h 358874"/>
                <a:gd name="connsiteX98" fmla="*/ 55125 w 360000"/>
                <a:gd name="connsiteY98" fmla="*/ 206437 h 358874"/>
                <a:gd name="connsiteX99" fmla="*/ 0 w 360000"/>
                <a:gd name="connsiteY99" fmla="*/ 206437 h 358874"/>
                <a:gd name="connsiteX100" fmla="*/ 0 w 360000"/>
                <a:gd name="connsiteY100" fmla="*/ 151875 h 358874"/>
                <a:gd name="connsiteX101" fmla="*/ 25054 w 360000"/>
                <a:gd name="connsiteY101" fmla="*/ 151875 h 358874"/>
                <a:gd name="connsiteX102" fmla="*/ 39085 w 360000"/>
                <a:gd name="connsiteY102" fmla="*/ 107691 h 358874"/>
                <a:gd name="connsiteX103" fmla="*/ 108818 w 360000"/>
                <a:gd name="connsiteY103" fmla="*/ 37959 h 358874"/>
                <a:gd name="connsiteX104" fmla="*/ 127387 w 360000"/>
                <a:gd name="connsiteY104" fmla="*/ 32062 h 358874"/>
                <a:gd name="connsiteX105" fmla="*/ 41563 w 360000"/>
                <a:gd name="connsiteY105" fmla="*/ 32062 h 358874"/>
                <a:gd name="connsiteX106" fmla="*/ 37547 w 360000"/>
                <a:gd name="connsiteY106" fmla="*/ 41835 h 358874"/>
                <a:gd name="connsiteX107" fmla="*/ 21938 w 360000"/>
                <a:gd name="connsiteY107" fmla="*/ 48374 h 358874"/>
                <a:gd name="connsiteX108" fmla="*/ 0 w 360000"/>
                <a:gd name="connsiteY108" fmla="*/ 26437 h 358874"/>
                <a:gd name="connsiteX109" fmla="*/ 21938 w 360000"/>
                <a:gd name="connsiteY109" fmla="*/ 4499 h 358874"/>
                <a:gd name="connsiteX110" fmla="*/ 37547 w 360000"/>
                <a:gd name="connsiteY110" fmla="*/ 10827 h 358874"/>
                <a:gd name="connsiteX111" fmla="*/ 41595 w 360000"/>
                <a:gd name="connsiteY111" fmla="*/ 20812 h 358874"/>
                <a:gd name="connsiteX112" fmla="*/ 152438 w 360000"/>
                <a:gd name="connsiteY112" fmla="*/ 20812 h 35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60000" h="358874">
                  <a:moveTo>
                    <a:pt x="185625" y="331312"/>
                  </a:moveTo>
                  <a:lnTo>
                    <a:pt x="196313" y="331312"/>
                  </a:lnTo>
                  <a:lnTo>
                    <a:pt x="196313" y="342562"/>
                  </a:lnTo>
                  <a:lnTo>
                    <a:pt x="185625" y="342562"/>
                  </a:lnTo>
                  <a:close/>
                  <a:moveTo>
                    <a:pt x="136688" y="331312"/>
                  </a:moveTo>
                  <a:lnTo>
                    <a:pt x="174938" y="331312"/>
                  </a:lnTo>
                  <a:lnTo>
                    <a:pt x="174938" y="342562"/>
                  </a:lnTo>
                  <a:lnTo>
                    <a:pt x="136688" y="342562"/>
                  </a:lnTo>
                  <a:close/>
                  <a:moveTo>
                    <a:pt x="131062" y="326249"/>
                  </a:moveTo>
                  <a:lnTo>
                    <a:pt x="131062" y="347624"/>
                  </a:lnTo>
                  <a:lnTo>
                    <a:pt x="228937" y="347624"/>
                  </a:lnTo>
                  <a:lnTo>
                    <a:pt x="228937" y="326249"/>
                  </a:lnTo>
                  <a:close/>
                  <a:moveTo>
                    <a:pt x="180000" y="206437"/>
                  </a:moveTo>
                  <a:cubicBezTo>
                    <a:pt x="171000" y="206437"/>
                    <a:pt x="163688" y="213750"/>
                    <a:pt x="163688" y="222750"/>
                  </a:cubicBezTo>
                  <a:cubicBezTo>
                    <a:pt x="163688" y="231750"/>
                    <a:pt x="171000" y="239062"/>
                    <a:pt x="180000" y="239062"/>
                  </a:cubicBezTo>
                  <a:cubicBezTo>
                    <a:pt x="189000" y="239062"/>
                    <a:pt x="196313" y="231750"/>
                    <a:pt x="196313" y="222750"/>
                  </a:cubicBezTo>
                  <a:cubicBezTo>
                    <a:pt x="196313" y="213750"/>
                    <a:pt x="189000" y="206437"/>
                    <a:pt x="180000" y="206437"/>
                  </a:cubicBezTo>
                  <a:close/>
                  <a:moveTo>
                    <a:pt x="316125" y="163125"/>
                  </a:moveTo>
                  <a:lnTo>
                    <a:pt x="316125" y="195187"/>
                  </a:lnTo>
                  <a:lnTo>
                    <a:pt x="316687" y="195187"/>
                  </a:lnTo>
                  <a:lnTo>
                    <a:pt x="348750" y="195187"/>
                  </a:lnTo>
                  <a:lnTo>
                    <a:pt x="348750" y="163125"/>
                  </a:lnTo>
                  <a:close/>
                  <a:moveTo>
                    <a:pt x="11250" y="163125"/>
                  </a:moveTo>
                  <a:lnTo>
                    <a:pt x="11250" y="195187"/>
                  </a:lnTo>
                  <a:lnTo>
                    <a:pt x="43875" y="195187"/>
                  </a:lnTo>
                  <a:lnTo>
                    <a:pt x="43875" y="163125"/>
                  </a:lnTo>
                  <a:close/>
                  <a:moveTo>
                    <a:pt x="172688" y="75374"/>
                  </a:moveTo>
                  <a:lnTo>
                    <a:pt x="104625" y="222750"/>
                  </a:lnTo>
                  <a:lnTo>
                    <a:pt x="136687" y="297562"/>
                  </a:lnTo>
                  <a:lnTo>
                    <a:pt x="136687" y="314999"/>
                  </a:lnTo>
                  <a:lnTo>
                    <a:pt x="223313" y="314999"/>
                  </a:lnTo>
                  <a:lnTo>
                    <a:pt x="223313" y="297562"/>
                  </a:lnTo>
                  <a:lnTo>
                    <a:pt x="255375" y="222750"/>
                  </a:lnTo>
                  <a:lnTo>
                    <a:pt x="187313" y="75374"/>
                  </a:lnTo>
                  <a:lnTo>
                    <a:pt x="185625" y="75374"/>
                  </a:lnTo>
                  <a:lnTo>
                    <a:pt x="185625" y="196960"/>
                  </a:lnTo>
                  <a:lnTo>
                    <a:pt x="199477" y="202711"/>
                  </a:lnTo>
                  <a:cubicBezTo>
                    <a:pt x="204469" y="207703"/>
                    <a:pt x="207563" y="214593"/>
                    <a:pt x="207563" y="222187"/>
                  </a:cubicBezTo>
                  <a:cubicBezTo>
                    <a:pt x="207563" y="237938"/>
                    <a:pt x="195188" y="249750"/>
                    <a:pt x="180000" y="249750"/>
                  </a:cubicBezTo>
                  <a:cubicBezTo>
                    <a:pt x="164813" y="249750"/>
                    <a:pt x="152438" y="237375"/>
                    <a:pt x="152438" y="222187"/>
                  </a:cubicBezTo>
                  <a:cubicBezTo>
                    <a:pt x="152438" y="214593"/>
                    <a:pt x="155532" y="207703"/>
                    <a:pt x="160524" y="202711"/>
                  </a:cubicBezTo>
                  <a:lnTo>
                    <a:pt x="174375" y="196960"/>
                  </a:lnTo>
                  <a:lnTo>
                    <a:pt x="174375" y="75374"/>
                  </a:lnTo>
                  <a:close/>
                  <a:moveTo>
                    <a:pt x="165375" y="64687"/>
                  </a:moveTo>
                  <a:lnTo>
                    <a:pt x="194063" y="64687"/>
                  </a:lnTo>
                  <a:lnTo>
                    <a:pt x="267188" y="222750"/>
                  </a:lnTo>
                  <a:lnTo>
                    <a:pt x="234563" y="300375"/>
                  </a:lnTo>
                  <a:lnTo>
                    <a:pt x="234563" y="314999"/>
                  </a:lnTo>
                  <a:lnTo>
                    <a:pt x="240187" y="314999"/>
                  </a:lnTo>
                  <a:lnTo>
                    <a:pt x="240187" y="358874"/>
                  </a:lnTo>
                  <a:lnTo>
                    <a:pt x="119812" y="358874"/>
                  </a:lnTo>
                  <a:lnTo>
                    <a:pt x="119812" y="314999"/>
                  </a:lnTo>
                  <a:lnTo>
                    <a:pt x="125437" y="314999"/>
                  </a:lnTo>
                  <a:lnTo>
                    <a:pt x="125437" y="300375"/>
                  </a:lnTo>
                  <a:lnTo>
                    <a:pt x="92250" y="222750"/>
                  </a:lnTo>
                  <a:close/>
                  <a:moveTo>
                    <a:pt x="338062" y="15749"/>
                  </a:moveTo>
                  <a:cubicBezTo>
                    <a:pt x="331875" y="15749"/>
                    <a:pt x="327375" y="20812"/>
                    <a:pt x="327375" y="26437"/>
                  </a:cubicBezTo>
                  <a:cubicBezTo>
                    <a:pt x="327375" y="32062"/>
                    <a:pt x="332437" y="37124"/>
                    <a:pt x="338062" y="37124"/>
                  </a:cubicBezTo>
                  <a:cubicBezTo>
                    <a:pt x="344250" y="37124"/>
                    <a:pt x="348750" y="32062"/>
                    <a:pt x="348750" y="26437"/>
                  </a:cubicBezTo>
                  <a:cubicBezTo>
                    <a:pt x="348750" y="20249"/>
                    <a:pt x="343687" y="15749"/>
                    <a:pt x="338062" y="15749"/>
                  </a:cubicBezTo>
                  <a:close/>
                  <a:moveTo>
                    <a:pt x="21938" y="15749"/>
                  </a:moveTo>
                  <a:cubicBezTo>
                    <a:pt x="16313" y="15749"/>
                    <a:pt x="11250" y="20249"/>
                    <a:pt x="11250" y="26437"/>
                  </a:cubicBezTo>
                  <a:cubicBezTo>
                    <a:pt x="11250" y="32624"/>
                    <a:pt x="15750" y="37124"/>
                    <a:pt x="21938" y="37124"/>
                  </a:cubicBezTo>
                  <a:cubicBezTo>
                    <a:pt x="28125" y="37124"/>
                    <a:pt x="32625" y="32624"/>
                    <a:pt x="32625" y="26437"/>
                  </a:cubicBezTo>
                  <a:cubicBezTo>
                    <a:pt x="32625" y="20249"/>
                    <a:pt x="28125" y="15749"/>
                    <a:pt x="21938" y="15749"/>
                  </a:cubicBezTo>
                  <a:close/>
                  <a:moveTo>
                    <a:pt x="163688" y="11250"/>
                  </a:moveTo>
                  <a:lnTo>
                    <a:pt x="163688" y="43313"/>
                  </a:lnTo>
                  <a:lnTo>
                    <a:pt x="196313" y="43313"/>
                  </a:lnTo>
                  <a:lnTo>
                    <a:pt x="196313" y="11250"/>
                  </a:lnTo>
                  <a:close/>
                  <a:moveTo>
                    <a:pt x="152438" y="0"/>
                  </a:moveTo>
                  <a:lnTo>
                    <a:pt x="207000" y="0"/>
                  </a:lnTo>
                  <a:lnTo>
                    <a:pt x="207215" y="20812"/>
                  </a:lnTo>
                  <a:lnTo>
                    <a:pt x="318514" y="20812"/>
                  </a:lnTo>
                  <a:lnTo>
                    <a:pt x="322664" y="11038"/>
                  </a:lnTo>
                  <a:cubicBezTo>
                    <a:pt x="326672" y="7030"/>
                    <a:pt x="332156" y="4499"/>
                    <a:pt x="338062" y="4499"/>
                  </a:cubicBezTo>
                  <a:cubicBezTo>
                    <a:pt x="350437" y="4499"/>
                    <a:pt x="360000" y="14624"/>
                    <a:pt x="360000" y="26437"/>
                  </a:cubicBezTo>
                  <a:cubicBezTo>
                    <a:pt x="360000" y="38249"/>
                    <a:pt x="349875" y="48374"/>
                    <a:pt x="338062" y="48374"/>
                  </a:cubicBezTo>
                  <a:cubicBezTo>
                    <a:pt x="331875" y="48374"/>
                    <a:pt x="326391" y="45843"/>
                    <a:pt x="322453" y="41835"/>
                  </a:cubicBezTo>
                  <a:lnTo>
                    <a:pt x="318437" y="32062"/>
                  </a:lnTo>
                  <a:lnTo>
                    <a:pt x="232613" y="32062"/>
                  </a:lnTo>
                  <a:lnTo>
                    <a:pt x="251183" y="37959"/>
                  </a:lnTo>
                  <a:cubicBezTo>
                    <a:pt x="281189" y="53199"/>
                    <a:pt x="305675" y="77686"/>
                    <a:pt x="320915" y="107691"/>
                  </a:cubicBezTo>
                  <a:lnTo>
                    <a:pt x="334946" y="151875"/>
                  </a:lnTo>
                  <a:lnTo>
                    <a:pt x="360000" y="151875"/>
                  </a:lnTo>
                  <a:lnTo>
                    <a:pt x="360000" y="206437"/>
                  </a:lnTo>
                  <a:lnTo>
                    <a:pt x="304875" y="206437"/>
                  </a:lnTo>
                  <a:lnTo>
                    <a:pt x="304875" y="151875"/>
                  </a:lnTo>
                  <a:lnTo>
                    <a:pt x="323199" y="151875"/>
                  </a:lnTo>
                  <a:lnTo>
                    <a:pt x="311002" y="112693"/>
                  </a:lnTo>
                  <a:cubicBezTo>
                    <a:pt x="296957" y="84814"/>
                    <a:pt x="274228" y="62208"/>
                    <a:pt x="246262" y="48110"/>
                  </a:cubicBezTo>
                  <a:lnTo>
                    <a:pt x="207370" y="35821"/>
                  </a:lnTo>
                  <a:lnTo>
                    <a:pt x="207563" y="54563"/>
                  </a:lnTo>
                  <a:lnTo>
                    <a:pt x="152438" y="54563"/>
                  </a:lnTo>
                  <a:lnTo>
                    <a:pt x="152438" y="35882"/>
                  </a:lnTo>
                  <a:lnTo>
                    <a:pt x="113739" y="48110"/>
                  </a:lnTo>
                  <a:cubicBezTo>
                    <a:pt x="85773" y="62208"/>
                    <a:pt x="63044" y="84814"/>
                    <a:pt x="48999" y="112693"/>
                  </a:cubicBezTo>
                  <a:lnTo>
                    <a:pt x="36801" y="151875"/>
                  </a:lnTo>
                  <a:lnTo>
                    <a:pt x="55125" y="151875"/>
                  </a:lnTo>
                  <a:lnTo>
                    <a:pt x="55125" y="206437"/>
                  </a:lnTo>
                  <a:lnTo>
                    <a:pt x="0" y="206437"/>
                  </a:lnTo>
                  <a:lnTo>
                    <a:pt x="0" y="151875"/>
                  </a:lnTo>
                  <a:lnTo>
                    <a:pt x="25054" y="151875"/>
                  </a:lnTo>
                  <a:lnTo>
                    <a:pt x="39085" y="107691"/>
                  </a:lnTo>
                  <a:cubicBezTo>
                    <a:pt x="54325" y="77686"/>
                    <a:pt x="78812" y="53199"/>
                    <a:pt x="108818" y="37959"/>
                  </a:cubicBezTo>
                  <a:lnTo>
                    <a:pt x="127387" y="32062"/>
                  </a:lnTo>
                  <a:lnTo>
                    <a:pt x="41563" y="32062"/>
                  </a:lnTo>
                  <a:lnTo>
                    <a:pt x="37547" y="41835"/>
                  </a:lnTo>
                  <a:cubicBezTo>
                    <a:pt x="33610" y="45843"/>
                    <a:pt x="28125" y="48374"/>
                    <a:pt x="21938" y="48374"/>
                  </a:cubicBezTo>
                  <a:cubicBezTo>
                    <a:pt x="10125" y="48374"/>
                    <a:pt x="0" y="38812"/>
                    <a:pt x="0" y="26437"/>
                  </a:cubicBezTo>
                  <a:cubicBezTo>
                    <a:pt x="0" y="14062"/>
                    <a:pt x="9563" y="4499"/>
                    <a:pt x="21938" y="4499"/>
                  </a:cubicBezTo>
                  <a:cubicBezTo>
                    <a:pt x="28125" y="4499"/>
                    <a:pt x="33610" y="6890"/>
                    <a:pt x="37547" y="10827"/>
                  </a:cubicBezTo>
                  <a:lnTo>
                    <a:pt x="41595" y="20812"/>
                  </a:lnTo>
                  <a:lnTo>
                    <a:pt x="152438" y="20812"/>
                  </a:lnTo>
                  <a:close/>
                </a:path>
              </a:pathLst>
            </a:custGeom>
            <a:solidFill>
              <a:schemeClr val="lt1"/>
            </a:solidFill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lnSpc>
                  <a:spcPct val="120000"/>
                </a:lnSpc>
              </a:pPr>
              <a:endParaRPr lang="zh-CN" altLang="en-US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5"/>
            </p:custDataLst>
          </p:nvPr>
        </p:nvGrpSpPr>
        <p:grpSpPr>
          <a:xfrm>
            <a:off x="2518646" y="3853582"/>
            <a:ext cx="837183" cy="837399"/>
            <a:chOff x="832178" y="4010634"/>
            <a:chExt cx="695056" cy="695236"/>
          </a:xfrm>
        </p:grpSpPr>
        <p:sp>
          <p:nvSpPr>
            <p:cNvPr id="136" name="Shape 1491"/>
            <p:cNvSpPr/>
            <p:nvPr>
              <p:custDataLst>
                <p:tags r:id="rId16"/>
              </p:custDataLst>
            </p:nvPr>
          </p:nvSpPr>
          <p:spPr>
            <a:xfrm>
              <a:off x="832178" y="4010634"/>
              <a:ext cx="695056" cy="69523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lIns="0" tIns="0" rIns="0" bIns="0" anchor="t" anchorCtr="0">
              <a:noAutofit/>
            </a:bodyPr>
            <a:lstStyle/>
            <a:p>
              <a:pPr defTabSz="457200">
                <a:lnSpc>
                  <a:spcPct val="120000"/>
                </a:lnSpc>
              </a:pPr>
              <a:endParaRPr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97" name="任意形状 196"/>
            <p:cNvSpPr/>
            <p:nvPr>
              <p:custDataLst>
                <p:tags r:id="rId17"/>
              </p:custDataLst>
            </p:nvPr>
          </p:nvSpPr>
          <p:spPr>
            <a:xfrm>
              <a:off x="999706" y="4236619"/>
              <a:ext cx="360000" cy="360000"/>
            </a:xfrm>
            <a:custGeom>
              <a:avLst/>
              <a:gdLst>
                <a:gd name="connsiteX0" fmla="*/ 322594 w 360000"/>
                <a:gd name="connsiteY0" fmla="*/ 332775 h 360000"/>
                <a:gd name="connsiteX1" fmla="*/ 327206 w 360000"/>
                <a:gd name="connsiteY1" fmla="*/ 341944 h 360000"/>
                <a:gd name="connsiteX2" fmla="*/ 331875 w 360000"/>
                <a:gd name="connsiteY2" fmla="*/ 332775 h 360000"/>
                <a:gd name="connsiteX3" fmla="*/ 307631 w 360000"/>
                <a:gd name="connsiteY3" fmla="*/ 305212 h 360000"/>
                <a:gd name="connsiteX4" fmla="*/ 316631 w 360000"/>
                <a:gd name="connsiteY4" fmla="*/ 321525 h 360000"/>
                <a:gd name="connsiteX5" fmla="*/ 316688 w 360000"/>
                <a:gd name="connsiteY5" fmla="*/ 321525 h 360000"/>
                <a:gd name="connsiteX6" fmla="*/ 337500 w 360000"/>
                <a:gd name="connsiteY6" fmla="*/ 321525 h 360000"/>
                <a:gd name="connsiteX7" fmla="*/ 346500 w 360000"/>
                <a:gd name="connsiteY7" fmla="*/ 305212 h 360000"/>
                <a:gd name="connsiteX8" fmla="*/ 321525 w 360000"/>
                <a:gd name="connsiteY8" fmla="*/ 92813 h 360000"/>
                <a:gd name="connsiteX9" fmla="*/ 332775 w 360000"/>
                <a:gd name="connsiteY9" fmla="*/ 92813 h 360000"/>
                <a:gd name="connsiteX10" fmla="*/ 332775 w 360000"/>
                <a:gd name="connsiteY10" fmla="*/ 283557 h 360000"/>
                <a:gd name="connsiteX11" fmla="*/ 321525 w 360000"/>
                <a:gd name="connsiteY11" fmla="*/ 283557 h 360000"/>
                <a:gd name="connsiteX12" fmla="*/ 305494 w 360000"/>
                <a:gd name="connsiteY12" fmla="*/ 82069 h 360000"/>
                <a:gd name="connsiteX13" fmla="*/ 305494 w 360000"/>
                <a:gd name="connsiteY13" fmla="*/ 293907 h 360000"/>
                <a:gd name="connsiteX14" fmla="*/ 348750 w 360000"/>
                <a:gd name="connsiteY14" fmla="*/ 293907 h 360000"/>
                <a:gd name="connsiteX15" fmla="*/ 348750 w 360000"/>
                <a:gd name="connsiteY15" fmla="*/ 82069 h 360000"/>
                <a:gd name="connsiteX16" fmla="*/ 75263 w 360000"/>
                <a:gd name="connsiteY16" fmla="*/ 76668 h 360000"/>
                <a:gd name="connsiteX17" fmla="*/ 66375 w 360000"/>
                <a:gd name="connsiteY17" fmla="*/ 85556 h 360000"/>
                <a:gd name="connsiteX18" fmla="*/ 66375 w 360000"/>
                <a:gd name="connsiteY18" fmla="*/ 160087 h 360000"/>
                <a:gd name="connsiteX19" fmla="*/ 75263 w 360000"/>
                <a:gd name="connsiteY19" fmla="*/ 168750 h 360000"/>
                <a:gd name="connsiteX20" fmla="*/ 168750 w 360000"/>
                <a:gd name="connsiteY20" fmla="*/ 168750 h 360000"/>
                <a:gd name="connsiteX21" fmla="*/ 168750 w 360000"/>
                <a:gd name="connsiteY21" fmla="*/ 76668 h 360000"/>
                <a:gd name="connsiteX22" fmla="*/ 213750 w 360000"/>
                <a:gd name="connsiteY22" fmla="*/ 76613 h 360000"/>
                <a:gd name="connsiteX23" fmla="*/ 213750 w 360000"/>
                <a:gd name="connsiteY23" fmla="*/ 168750 h 360000"/>
                <a:gd name="connsiteX24" fmla="*/ 215437 w 360000"/>
                <a:gd name="connsiteY24" fmla="*/ 168750 h 360000"/>
                <a:gd name="connsiteX25" fmla="*/ 224325 w 360000"/>
                <a:gd name="connsiteY25" fmla="*/ 159863 h 360000"/>
                <a:gd name="connsiteX26" fmla="*/ 224325 w 360000"/>
                <a:gd name="connsiteY26" fmla="*/ 85500 h 360000"/>
                <a:gd name="connsiteX27" fmla="*/ 215437 w 360000"/>
                <a:gd name="connsiteY27" fmla="*/ 76613 h 360000"/>
                <a:gd name="connsiteX28" fmla="*/ 332381 w 360000"/>
                <a:gd name="connsiteY28" fmla="*/ 49219 h 360000"/>
                <a:gd name="connsiteX29" fmla="*/ 343631 w 360000"/>
                <a:gd name="connsiteY29" fmla="*/ 49219 h 360000"/>
                <a:gd name="connsiteX30" fmla="*/ 343631 w 360000"/>
                <a:gd name="connsiteY30" fmla="*/ 65588 h 360000"/>
                <a:gd name="connsiteX31" fmla="*/ 332381 w 360000"/>
                <a:gd name="connsiteY31" fmla="*/ 65588 h 360000"/>
                <a:gd name="connsiteX32" fmla="*/ 310613 w 360000"/>
                <a:gd name="connsiteY32" fmla="*/ 49219 h 360000"/>
                <a:gd name="connsiteX33" fmla="*/ 321863 w 360000"/>
                <a:gd name="connsiteY33" fmla="*/ 49219 h 360000"/>
                <a:gd name="connsiteX34" fmla="*/ 321863 w 360000"/>
                <a:gd name="connsiteY34" fmla="*/ 65588 h 360000"/>
                <a:gd name="connsiteX35" fmla="*/ 310613 w 360000"/>
                <a:gd name="connsiteY35" fmla="*/ 65588 h 360000"/>
                <a:gd name="connsiteX36" fmla="*/ 305494 w 360000"/>
                <a:gd name="connsiteY36" fmla="*/ 43931 h 360000"/>
                <a:gd name="connsiteX37" fmla="*/ 305494 w 360000"/>
                <a:gd name="connsiteY37" fmla="*/ 70819 h 360000"/>
                <a:gd name="connsiteX38" fmla="*/ 348750 w 360000"/>
                <a:gd name="connsiteY38" fmla="*/ 70819 h 360000"/>
                <a:gd name="connsiteX39" fmla="*/ 348750 w 360000"/>
                <a:gd name="connsiteY39" fmla="*/ 43931 h 360000"/>
                <a:gd name="connsiteX40" fmla="*/ 313425 w 360000"/>
                <a:gd name="connsiteY40" fmla="*/ 11250 h 360000"/>
                <a:gd name="connsiteX41" fmla="*/ 305494 w 360000"/>
                <a:gd name="connsiteY41" fmla="*/ 19181 h 360000"/>
                <a:gd name="connsiteX42" fmla="*/ 305494 w 360000"/>
                <a:gd name="connsiteY42" fmla="*/ 32681 h 360000"/>
                <a:gd name="connsiteX43" fmla="*/ 348750 w 360000"/>
                <a:gd name="connsiteY43" fmla="*/ 32681 h 360000"/>
                <a:gd name="connsiteX44" fmla="*/ 348750 w 360000"/>
                <a:gd name="connsiteY44" fmla="*/ 19181 h 360000"/>
                <a:gd name="connsiteX45" fmla="*/ 340819 w 360000"/>
                <a:gd name="connsiteY45" fmla="*/ 11250 h 360000"/>
                <a:gd name="connsiteX46" fmla="*/ 213525 w 360000"/>
                <a:gd name="connsiteY46" fmla="*/ 11250 h 360000"/>
                <a:gd name="connsiteX47" fmla="*/ 213525 w 360000"/>
                <a:gd name="connsiteY47" fmla="*/ 65419 h 360000"/>
                <a:gd name="connsiteX48" fmla="*/ 215437 w 360000"/>
                <a:gd name="connsiteY48" fmla="*/ 65419 h 360000"/>
                <a:gd name="connsiteX49" fmla="*/ 235575 w 360000"/>
                <a:gd name="connsiteY49" fmla="*/ 85557 h 360000"/>
                <a:gd name="connsiteX50" fmla="*/ 235575 w 360000"/>
                <a:gd name="connsiteY50" fmla="*/ 160088 h 360000"/>
                <a:gd name="connsiteX51" fmla="*/ 215215 w 360000"/>
                <a:gd name="connsiteY51" fmla="*/ 180000 h 360000"/>
                <a:gd name="connsiteX52" fmla="*/ 215213 w 360000"/>
                <a:gd name="connsiteY52" fmla="*/ 180000 h 360000"/>
                <a:gd name="connsiteX53" fmla="*/ 215212 w 360000"/>
                <a:gd name="connsiteY53" fmla="*/ 180000 h 360000"/>
                <a:gd name="connsiteX54" fmla="*/ 213525 w 360000"/>
                <a:gd name="connsiteY54" fmla="*/ 180000 h 360000"/>
                <a:gd name="connsiteX55" fmla="*/ 213525 w 360000"/>
                <a:gd name="connsiteY55" fmla="*/ 348750 h 360000"/>
                <a:gd name="connsiteX56" fmla="*/ 226519 w 360000"/>
                <a:gd name="connsiteY56" fmla="*/ 348750 h 360000"/>
                <a:gd name="connsiteX57" fmla="*/ 256163 w 360000"/>
                <a:gd name="connsiteY57" fmla="*/ 319106 h 360000"/>
                <a:gd name="connsiteX58" fmla="*/ 256163 w 360000"/>
                <a:gd name="connsiteY58" fmla="*/ 40894 h 360000"/>
                <a:gd name="connsiteX59" fmla="*/ 226519 w 360000"/>
                <a:gd name="connsiteY59" fmla="*/ 11250 h 360000"/>
                <a:gd name="connsiteX60" fmla="*/ 181069 w 360000"/>
                <a:gd name="connsiteY60" fmla="*/ 11250 h 360000"/>
                <a:gd name="connsiteX61" fmla="*/ 181069 w 360000"/>
                <a:gd name="connsiteY61" fmla="*/ 348750 h 360000"/>
                <a:gd name="connsiteX62" fmla="*/ 202275 w 360000"/>
                <a:gd name="connsiteY62" fmla="*/ 348750 h 360000"/>
                <a:gd name="connsiteX63" fmla="*/ 202275 w 360000"/>
                <a:gd name="connsiteY63" fmla="*/ 11250 h 360000"/>
                <a:gd name="connsiteX64" fmla="*/ 33075 w 360000"/>
                <a:gd name="connsiteY64" fmla="*/ 11250 h 360000"/>
                <a:gd name="connsiteX65" fmla="*/ 33075 w 360000"/>
                <a:gd name="connsiteY65" fmla="*/ 348750 h 360000"/>
                <a:gd name="connsiteX66" fmla="*/ 169819 w 360000"/>
                <a:gd name="connsiteY66" fmla="*/ 348750 h 360000"/>
                <a:gd name="connsiteX67" fmla="*/ 169819 w 360000"/>
                <a:gd name="connsiteY67" fmla="*/ 180000 h 360000"/>
                <a:gd name="connsiteX68" fmla="*/ 75263 w 360000"/>
                <a:gd name="connsiteY68" fmla="*/ 180000 h 360000"/>
                <a:gd name="connsiteX69" fmla="*/ 55125 w 360000"/>
                <a:gd name="connsiteY69" fmla="*/ 159862 h 360000"/>
                <a:gd name="connsiteX70" fmla="*/ 55125 w 360000"/>
                <a:gd name="connsiteY70" fmla="*/ 85500 h 360000"/>
                <a:gd name="connsiteX71" fmla="*/ 75263 w 360000"/>
                <a:gd name="connsiteY71" fmla="*/ 65362 h 360000"/>
                <a:gd name="connsiteX72" fmla="*/ 169819 w 360000"/>
                <a:gd name="connsiteY72" fmla="*/ 65362 h 360000"/>
                <a:gd name="connsiteX73" fmla="*/ 169819 w 360000"/>
                <a:gd name="connsiteY73" fmla="*/ 11250 h 360000"/>
                <a:gd name="connsiteX74" fmla="*/ 11250 w 360000"/>
                <a:gd name="connsiteY74" fmla="*/ 11250 h 360000"/>
                <a:gd name="connsiteX75" fmla="*/ 11250 w 360000"/>
                <a:gd name="connsiteY75" fmla="*/ 348750 h 360000"/>
                <a:gd name="connsiteX76" fmla="*/ 21825 w 360000"/>
                <a:gd name="connsiteY76" fmla="*/ 348750 h 360000"/>
                <a:gd name="connsiteX77" fmla="*/ 21825 w 360000"/>
                <a:gd name="connsiteY77" fmla="*/ 11250 h 360000"/>
                <a:gd name="connsiteX78" fmla="*/ 313425 w 360000"/>
                <a:gd name="connsiteY78" fmla="*/ 0 h 360000"/>
                <a:gd name="connsiteX79" fmla="*/ 340875 w 360000"/>
                <a:gd name="connsiteY79" fmla="*/ 0 h 360000"/>
                <a:gd name="connsiteX80" fmla="*/ 360000 w 360000"/>
                <a:gd name="connsiteY80" fmla="*/ 19181 h 360000"/>
                <a:gd name="connsiteX81" fmla="*/ 360000 w 360000"/>
                <a:gd name="connsiteY81" fmla="*/ 38306 h 360000"/>
                <a:gd name="connsiteX82" fmla="*/ 360000 w 360000"/>
                <a:gd name="connsiteY82" fmla="*/ 76444 h 360000"/>
                <a:gd name="connsiteX83" fmla="*/ 360000 w 360000"/>
                <a:gd name="connsiteY83" fmla="*/ 299532 h 360000"/>
                <a:gd name="connsiteX84" fmla="*/ 359973 w 360000"/>
                <a:gd name="connsiteY84" fmla="*/ 299560 h 360000"/>
                <a:gd name="connsiteX85" fmla="*/ 360000 w 360000"/>
                <a:gd name="connsiteY85" fmla="*/ 299587 h 360000"/>
                <a:gd name="connsiteX86" fmla="*/ 358200 w 360000"/>
                <a:gd name="connsiteY86" fmla="*/ 306815 h 360000"/>
                <a:gd name="connsiteX87" fmla="*/ 345886 w 360000"/>
                <a:gd name="connsiteY87" fmla="*/ 329547 h 360000"/>
                <a:gd name="connsiteX88" fmla="*/ 345881 w 360000"/>
                <a:gd name="connsiteY88" fmla="*/ 329569 h 360000"/>
                <a:gd name="connsiteX89" fmla="*/ 332100 w 360000"/>
                <a:gd name="connsiteY89" fmla="*/ 357019 h 360000"/>
                <a:gd name="connsiteX90" fmla="*/ 327150 w 360000"/>
                <a:gd name="connsiteY90" fmla="*/ 360000 h 360000"/>
                <a:gd name="connsiteX91" fmla="*/ 322144 w 360000"/>
                <a:gd name="connsiteY91" fmla="*/ 356906 h 360000"/>
                <a:gd name="connsiteX92" fmla="*/ 308684 w 360000"/>
                <a:gd name="connsiteY92" fmla="*/ 330098 h 360000"/>
                <a:gd name="connsiteX93" fmla="*/ 308644 w 360000"/>
                <a:gd name="connsiteY93" fmla="*/ 330075 h 360000"/>
                <a:gd name="connsiteX94" fmla="*/ 294244 w 360000"/>
                <a:gd name="connsiteY94" fmla="*/ 299925 h 360000"/>
                <a:gd name="connsiteX95" fmla="*/ 294244 w 360000"/>
                <a:gd name="connsiteY95" fmla="*/ 299587 h 360000"/>
                <a:gd name="connsiteX96" fmla="*/ 294271 w 360000"/>
                <a:gd name="connsiteY96" fmla="*/ 299560 h 360000"/>
                <a:gd name="connsiteX97" fmla="*/ 294244 w 360000"/>
                <a:gd name="connsiteY97" fmla="*/ 299532 h 360000"/>
                <a:gd name="connsiteX98" fmla="*/ 294244 w 360000"/>
                <a:gd name="connsiteY98" fmla="*/ 76444 h 360000"/>
                <a:gd name="connsiteX99" fmla="*/ 294244 w 360000"/>
                <a:gd name="connsiteY99" fmla="*/ 38306 h 360000"/>
                <a:gd name="connsiteX100" fmla="*/ 294244 w 360000"/>
                <a:gd name="connsiteY100" fmla="*/ 19181 h 360000"/>
                <a:gd name="connsiteX101" fmla="*/ 313425 w 360000"/>
                <a:gd name="connsiteY101" fmla="*/ 0 h 360000"/>
                <a:gd name="connsiteX102" fmla="*/ 0 w 360000"/>
                <a:gd name="connsiteY102" fmla="*/ 0 h 360000"/>
                <a:gd name="connsiteX103" fmla="*/ 226519 w 360000"/>
                <a:gd name="connsiteY103" fmla="*/ 0 h 360000"/>
                <a:gd name="connsiteX104" fmla="*/ 267413 w 360000"/>
                <a:gd name="connsiteY104" fmla="*/ 40894 h 360000"/>
                <a:gd name="connsiteX105" fmla="*/ 267413 w 360000"/>
                <a:gd name="connsiteY105" fmla="*/ 319106 h 360000"/>
                <a:gd name="connsiteX106" fmla="*/ 226519 w 360000"/>
                <a:gd name="connsiteY106" fmla="*/ 360000 h 360000"/>
                <a:gd name="connsiteX107" fmla="*/ 0 w 360000"/>
                <a:gd name="connsiteY107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360000" h="360000">
                  <a:moveTo>
                    <a:pt x="322594" y="332775"/>
                  </a:moveTo>
                  <a:lnTo>
                    <a:pt x="327206" y="341944"/>
                  </a:lnTo>
                  <a:lnTo>
                    <a:pt x="331875" y="332775"/>
                  </a:lnTo>
                  <a:close/>
                  <a:moveTo>
                    <a:pt x="307631" y="305212"/>
                  </a:moveTo>
                  <a:cubicBezTo>
                    <a:pt x="309375" y="308475"/>
                    <a:pt x="311963" y="313593"/>
                    <a:pt x="316631" y="321525"/>
                  </a:cubicBezTo>
                  <a:lnTo>
                    <a:pt x="316688" y="321525"/>
                  </a:lnTo>
                  <a:lnTo>
                    <a:pt x="337500" y="321525"/>
                  </a:lnTo>
                  <a:cubicBezTo>
                    <a:pt x="342225" y="313593"/>
                    <a:pt x="344925" y="308475"/>
                    <a:pt x="346500" y="305212"/>
                  </a:cubicBezTo>
                  <a:close/>
                  <a:moveTo>
                    <a:pt x="321525" y="92813"/>
                  </a:moveTo>
                  <a:lnTo>
                    <a:pt x="332775" y="92813"/>
                  </a:lnTo>
                  <a:lnTo>
                    <a:pt x="332775" y="283557"/>
                  </a:lnTo>
                  <a:lnTo>
                    <a:pt x="321525" y="283557"/>
                  </a:lnTo>
                  <a:close/>
                  <a:moveTo>
                    <a:pt x="305494" y="82069"/>
                  </a:moveTo>
                  <a:lnTo>
                    <a:pt x="305494" y="293907"/>
                  </a:lnTo>
                  <a:lnTo>
                    <a:pt x="348750" y="293907"/>
                  </a:lnTo>
                  <a:lnTo>
                    <a:pt x="348750" y="82069"/>
                  </a:lnTo>
                  <a:close/>
                  <a:moveTo>
                    <a:pt x="75263" y="76668"/>
                  </a:moveTo>
                  <a:cubicBezTo>
                    <a:pt x="70354" y="76668"/>
                    <a:pt x="66375" y="80647"/>
                    <a:pt x="66375" y="85556"/>
                  </a:cubicBezTo>
                  <a:lnTo>
                    <a:pt x="66375" y="160087"/>
                  </a:lnTo>
                  <a:cubicBezTo>
                    <a:pt x="66497" y="164907"/>
                    <a:pt x="70441" y="168751"/>
                    <a:pt x="75263" y="168750"/>
                  </a:cubicBezTo>
                  <a:lnTo>
                    <a:pt x="168750" y="168750"/>
                  </a:lnTo>
                  <a:lnTo>
                    <a:pt x="168750" y="76668"/>
                  </a:lnTo>
                  <a:close/>
                  <a:moveTo>
                    <a:pt x="213750" y="76613"/>
                  </a:moveTo>
                  <a:lnTo>
                    <a:pt x="213750" y="168750"/>
                  </a:lnTo>
                  <a:lnTo>
                    <a:pt x="215437" y="168750"/>
                  </a:lnTo>
                  <a:cubicBezTo>
                    <a:pt x="220346" y="168750"/>
                    <a:pt x="224325" y="164771"/>
                    <a:pt x="224325" y="159863"/>
                  </a:cubicBezTo>
                  <a:lnTo>
                    <a:pt x="224325" y="85500"/>
                  </a:lnTo>
                  <a:cubicBezTo>
                    <a:pt x="224325" y="80592"/>
                    <a:pt x="220346" y="76613"/>
                    <a:pt x="215437" y="76613"/>
                  </a:cubicBezTo>
                  <a:close/>
                  <a:moveTo>
                    <a:pt x="332381" y="49219"/>
                  </a:moveTo>
                  <a:lnTo>
                    <a:pt x="343631" y="49219"/>
                  </a:lnTo>
                  <a:lnTo>
                    <a:pt x="343631" y="65588"/>
                  </a:lnTo>
                  <a:lnTo>
                    <a:pt x="332381" y="65588"/>
                  </a:lnTo>
                  <a:close/>
                  <a:moveTo>
                    <a:pt x="310613" y="49219"/>
                  </a:moveTo>
                  <a:lnTo>
                    <a:pt x="321863" y="49219"/>
                  </a:lnTo>
                  <a:lnTo>
                    <a:pt x="321863" y="65588"/>
                  </a:lnTo>
                  <a:lnTo>
                    <a:pt x="310613" y="65588"/>
                  </a:lnTo>
                  <a:close/>
                  <a:moveTo>
                    <a:pt x="305494" y="43931"/>
                  </a:moveTo>
                  <a:lnTo>
                    <a:pt x="305494" y="70819"/>
                  </a:lnTo>
                  <a:lnTo>
                    <a:pt x="348750" y="70819"/>
                  </a:lnTo>
                  <a:lnTo>
                    <a:pt x="348750" y="43931"/>
                  </a:lnTo>
                  <a:close/>
                  <a:moveTo>
                    <a:pt x="313425" y="11250"/>
                  </a:moveTo>
                  <a:cubicBezTo>
                    <a:pt x="309045" y="11250"/>
                    <a:pt x="305494" y="14801"/>
                    <a:pt x="305494" y="19181"/>
                  </a:cubicBezTo>
                  <a:lnTo>
                    <a:pt x="305494" y="32681"/>
                  </a:lnTo>
                  <a:lnTo>
                    <a:pt x="348750" y="32681"/>
                  </a:lnTo>
                  <a:lnTo>
                    <a:pt x="348750" y="19181"/>
                  </a:lnTo>
                  <a:cubicBezTo>
                    <a:pt x="348750" y="14801"/>
                    <a:pt x="345199" y="11250"/>
                    <a:pt x="340819" y="11250"/>
                  </a:cubicBezTo>
                  <a:close/>
                  <a:moveTo>
                    <a:pt x="213525" y="11250"/>
                  </a:moveTo>
                  <a:lnTo>
                    <a:pt x="213525" y="65419"/>
                  </a:lnTo>
                  <a:lnTo>
                    <a:pt x="215437" y="65419"/>
                  </a:lnTo>
                  <a:cubicBezTo>
                    <a:pt x="226559" y="65419"/>
                    <a:pt x="235575" y="74435"/>
                    <a:pt x="235575" y="85557"/>
                  </a:cubicBezTo>
                  <a:lnTo>
                    <a:pt x="235575" y="160088"/>
                  </a:lnTo>
                  <a:cubicBezTo>
                    <a:pt x="235451" y="171209"/>
                    <a:pt x="226336" y="180124"/>
                    <a:pt x="215215" y="180000"/>
                  </a:cubicBezTo>
                  <a:cubicBezTo>
                    <a:pt x="215214" y="180000"/>
                    <a:pt x="215213" y="180000"/>
                    <a:pt x="215213" y="180000"/>
                  </a:cubicBezTo>
                  <a:lnTo>
                    <a:pt x="215212" y="180000"/>
                  </a:lnTo>
                  <a:lnTo>
                    <a:pt x="213525" y="180000"/>
                  </a:lnTo>
                  <a:lnTo>
                    <a:pt x="213525" y="348750"/>
                  </a:lnTo>
                  <a:lnTo>
                    <a:pt x="226519" y="348750"/>
                  </a:lnTo>
                  <a:cubicBezTo>
                    <a:pt x="242891" y="348750"/>
                    <a:pt x="256163" y="335478"/>
                    <a:pt x="256163" y="319106"/>
                  </a:cubicBezTo>
                  <a:lnTo>
                    <a:pt x="256163" y="40894"/>
                  </a:lnTo>
                  <a:cubicBezTo>
                    <a:pt x="256163" y="24522"/>
                    <a:pt x="242891" y="11250"/>
                    <a:pt x="226519" y="11250"/>
                  </a:cubicBezTo>
                  <a:close/>
                  <a:moveTo>
                    <a:pt x="181069" y="11250"/>
                  </a:moveTo>
                  <a:lnTo>
                    <a:pt x="181069" y="348750"/>
                  </a:lnTo>
                  <a:lnTo>
                    <a:pt x="202275" y="348750"/>
                  </a:lnTo>
                  <a:lnTo>
                    <a:pt x="202275" y="11250"/>
                  </a:lnTo>
                  <a:close/>
                  <a:moveTo>
                    <a:pt x="33075" y="11250"/>
                  </a:moveTo>
                  <a:lnTo>
                    <a:pt x="33075" y="348750"/>
                  </a:lnTo>
                  <a:lnTo>
                    <a:pt x="169819" y="348750"/>
                  </a:lnTo>
                  <a:lnTo>
                    <a:pt x="169819" y="180000"/>
                  </a:lnTo>
                  <a:lnTo>
                    <a:pt x="75263" y="180000"/>
                  </a:lnTo>
                  <a:cubicBezTo>
                    <a:pt x="64141" y="180000"/>
                    <a:pt x="55125" y="170984"/>
                    <a:pt x="55125" y="159862"/>
                  </a:cubicBezTo>
                  <a:lnTo>
                    <a:pt x="55125" y="85500"/>
                  </a:lnTo>
                  <a:cubicBezTo>
                    <a:pt x="55125" y="74378"/>
                    <a:pt x="64141" y="65362"/>
                    <a:pt x="75263" y="65362"/>
                  </a:cubicBezTo>
                  <a:lnTo>
                    <a:pt x="169819" y="65362"/>
                  </a:lnTo>
                  <a:lnTo>
                    <a:pt x="169819" y="11250"/>
                  </a:lnTo>
                  <a:close/>
                  <a:moveTo>
                    <a:pt x="11250" y="11250"/>
                  </a:moveTo>
                  <a:lnTo>
                    <a:pt x="11250" y="348750"/>
                  </a:lnTo>
                  <a:lnTo>
                    <a:pt x="21825" y="348750"/>
                  </a:lnTo>
                  <a:lnTo>
                    <a:pt x="21825" y="11250"/>
                  </a:lnTo>
                  <a:close/>
                  <a:moveTo>
                    <a:pt x="313425" y="0"/>
                  </a:moveTo>
                  <a:lnTo>
                    <a:pt x="340875" y="0"/>
                  </a:lnTo>
                  <a:cubicBezTo>
                    <a:pt x="351447" y="31"/>
                    <a:pt x="360000" y="8610"/>
                    <a:pt x="360000" y="19181"/>
                  </a:cubicBezTo>
                  <a:lnTo>
                    <a:pt x="360000" y="38306"/>
                  </a:lnTo>
                  <a:lnTo>
                    <a:pt x="360000" y="76444"/>
                  </a:lnTo>
                  <a:lnTo>
                    <a:pt x="360000" y="299532"/>
                  </a:lnTo>
                  <a:lnTo>
                    <a:pt x="359973" y="299560"/>
                  </a:lnTo>
                  <a:lnTo>
                    <a:pt x="360000" y="299587"/>
                  </a:lnTo>
                  <a:cubicBezTo>
                    <a:pt x="360000" y="300853"/>
                    <a:pt x="360000" y="302498"/>
                    <a:pt x="358200" y="306815"/>
                  </a:cubicBezTo>
                  <a:lnTo>
                    <a:pt x="345886" y="329547"/>
                  </a:lnTo>
                  <a:lnTo>
                    <a:pt x="345881" y="329569"/>
                  </a:lnTo>
                  <a:cubicBezTo>
                    <a:pt x="339975" y="342000"/>
                    <a:pt x="332212" y="356850"/>
                    <a:pt x="332100" y="357019"/>
                  </a:cubicBezTo>
                  <a:cubicBezTo>
                    <a:pt x="331125" y="358849"/>
                    <a:pt x="329223" y="359994"/>
                    <a:pt x="327150" y="360000"/>
                  </a:cubicBezTo>
                  <a:cubicBezTo>
                    <a:pt x="325032" y="359994"/>
                    <a:pt x="323097" y="358798"/>
                    <a:pt x="322144" y="356906"/>
                  </a:cubicBezTo>
                  <a:lnTo>
                    <a:pt x="308684" y="330098"/>
                  </a:lnTo>
                  <a:lnTo>
                    <a:pt x="308644" y="330075"/>
                  </a:lnTo>
                  <a:cubicBezTo>
                    <a:pt x="294244" y="306168"/>
                    <a:pt x="294244" y="301950"/>
                    <a:pt x="294244" y="299925"/>
                  </a:cubicBezTo>
                  <a:lnTo>
                    <a:pt x="294244" y="299587"/>
                  </a:lnTo>
                  <a:lnTo>
                    <a:pt x="294271" y="299560"/>
                  </a:lnTo>
                  <a:lnTo>
                    <a:pt x="294244" y="299532"/>
                  </a:lnTo>
                  <a:lnTo>
                    <a:pt x="294244" y="76444"/>
                  </a:lnTo>
                  <a:lnTo>
                    <a:pt x="294244" y="38306"/>
                  </a:lnTo>
                  <a:lnTo>
                    <a:pt x="294244" y="19181"/>
                  </a:lnTo>
                  <a:cubicBezTo>
                    <a:pt x="294244" y="8588"/>
                    <a:pt x="302832" y="0"/>
                    <a:pt x="313425" y="0"/>
                  </a:cubicBezTo>
                  <a:close/>
                  <a:moveTo>
                    <a:pt x="0" y="0"/>
                  </a:moveTo>
                  <a:lnTo>
                    <a:pt x="226519" y="0"/>
                  </a:lnTo>
                  <a:cubicBezTo>
                    <a:pt x="249104" y="0"/>
                    <a:pt x="267413" y="18309"/>
                    <a:pt x="267413" y="40894"/>
                  </a:cubicBezTo>
                  <a:lnTo>
                    <a:pt x="267413" y="319106"/>
                  </a:lnTo>
                  <a:cubicBezTo>
                    <a:pt x="267413" y="341691"/>
                    <a:pt x="249104" y="360000"/>
                    <a:pt x="226519" y="360000"/>
                  </a:cubicBezTo>
                  <a:lnTo>
                    <a:pt x="0" y="360000"/>
                  </a:lnTo>
                  <a:close/>
                </a:path>
              </a:pathLst>
            </a:custGeom>
            <a:solidFill>
              <a:schemeClr val="lt1"/>
            </a:solidFill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lnSpc>
                  <a:spcPct val="120000"/>
                </a:lnSpc>
              </a:pPr>
              <a:endParaRPr lang="zh-CN" altLang="en-US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18"/>
            </p:custDataLst>
          </p:nvPr>
        </p:nvGrpSpPr>
        <p:grpSpPr>
          <a:xfrm>
            <a:off x="2518644" y="5185149"/>
            <a:ext cx="837183" cy="837399"/>
            <a:chOff x="832178" y="5103325"/>
            <a:chExt cx="695056" cy="695236"/>
          </a:xfrm>
        </p:grpSpPr>
        <p:sp>
          <p:nvSpPr>
            <p:cNvPr id="146" name="Shape 1492"/>
            <p:cNvSpPr/>
            <p:nvPr>
              <p:custDataLst>
                <p:tags r:id="rId19"/>
              </p:custDataLst>
            </p:nvPr>
          </p:nvSpPr>
          <p:spPr>
            <a:xfrm>
              <a:off x="832178" y="5103325"/>
              <a:ext cx="695056" cy="69523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>
                  <a:alpha val="0"/>
                </a:schemeClr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lIns="0" tIns="0" rIns="0" bIns="0" anchor="t" anchorCtr="0">
              <a:noAutofit/>
            </a:bodyPr>
            <a:lstStyle/>
            <a:p>
              <a:pPr defTabSz="457200">
                <a:lnSpc>
                  <a:spcPct val="120000"/>
                </a:lnSpc>
              </a:pPr>
              <a:endParaRPr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98" name="任意形状 197"/>
            <p:cNvSpPr/>
            <p:nvPr>
              <p:custDataLst>
                <p:tags r:id="rId20"/>
              </p:custDataLst>
            </p:nvPr>
          </p:nvSpPr>
          <p:spPr>
            <a:xfrm>
              <a:off x="1033538" y="5270943"/>
              <a:ext cx="292334" cy="360000"/>
            </a:xfrm>
            <a:custGeom>
              <a:avLst/>
              <a:gdLst>
                <a:gd name="connsiteX0" fmla="*/ 115695 w 292334"/>
                <a:gd name="connsiteY0" fmla="*/ 242833 h 360000"/>
                <a:gd name="connsiteX1" fmla="*/ 123663 w 292334"/>
                <a:gd name="connsiteY1" fmla="*/ 250798 h 360000"/>
                <a:gd name="connsiteX2" fmla="*/ 131631 w 292334"/>
                <a:gd name="connsiteY2" fmla="*/ 242833 h 360000"/>
                <a:gd name="connsiteX3" fmla="*/ 139563 w 292334"/>
                <a:gd name="connsiteY3" fmla="*/ 250809 h 360000"/>
                <a:gd name="connsiteX4" fmla="*/ 131617 w 292334"/>
                <a:gd name="connsiteY4" fmla="*/ 258753 h 360000"/>
                <a:gd name="connsiteX5" fmla="*/ 139574 w 292334"/>
                <a:gd name="connsiteY5" fmla="*/ 266709 h 360000"/>
                <a:gd name="connsiteX6" fmla="*/ 131620 w 292334"/>
                <a:gd name="connsiteY6" fmla="*/ 274663 h 360000"/>
                <a:gd name="connsiteX7" fmla="*/ 123663 w 292334"/>
                <a:gd name="connsiteY7" fmla="*/ 266707 h 360000"/>
                <a:gd name="connsiteX8" fmla="*/ 115706 w 292334"/>
                <a:gd name="connsiteY8" fmla="*/ 274663 h 360000"/>
                <a:gd name="connsiteX9" fmla="*/ 107752 w 292334"/>
                <a:gd name="connsiteY9" fmla="*/ 266709 h 360000"/>
                <a:gd name="connsiteX10" fmla="*/ 115709 w 292334"/>
                <a:gd name="connsiteY10" fmla="*/ 258753 h 360000"/>
                <a:gd name="connsiteX11" fmla="*/ 107763 w 292334"/>
                <a:gd name="connsiteY11" fmla="*/ 250809 h 360000"/>
                <a:gd name="connsiteX12" fmla="*/ 89910 w 292334"/>
                <a:gd name="connsiteY12" fmla="*/ 225003 h 360000"/>
                <a:gd name="connsiteX13" fmla="*/ 89910 w 292334"/>
                <a:gd name="connsiteY13" fmla="*/ 292503 h 360000"/>
                <a:gd name="connsiteX14" fmla="*/ 157410 w 292334"/>
                <a:gd name="connsiteY14" fmla="*/ 292503 h 360000"/>
                <a:gd name="connsiteX15" fmla="*/ 157410 w 292334"/>
                <a:gd name="connsiteY15" fmla="*/ 225003 h 360000"/>
                <a:gd name="connsiteX16" fmla="*/ 78660 w 292334"/>
                <a:gd name="connsiteY16" fmla="*/ 213753 h 360000"/>
                <a:gd name="connsiteX17" fmla="*/ 168660 w 292334"/>
                <a:gd name="connsiteY17" fmla="*/ 213753 h 360000"/>
                <a:gd name="connsiteX18" fmla="*/ 168660 w 292334"/>
                <a:gd name="connsiteY18" fmla="*/ 303753 h 360000"/>
                <a:gd name="connsiteX19" fmla="*/ 78660 w 292334"/>
                <a:gd name="connsiteY19" fmla="*/ 303753 h 360000"/>
                <a:gd name="connsiteX20" fmla="*/ 137205 w 292334"/>
                <a:gd name="connsiteY20" fmla="*/ 141801 h 360000"/>
                <a:gd name="connsiteX21" fmla="*/ 145159 w 292334"/>
                <a:gd name="connsiteY21" fmla="*/ 149755 h 360000"/>
                <a:gd name="connsiteX22" fmla="*/ 117743 w 292334"/>
                <a:gd name="connsiteY22" fmla="*/ 177171 h 360000"/>
                <a:gd name="connsiteX23" fmla="*/ 102167 w 292334"/>
                <a:gd name="connsiteY23" fmla="*/ 161590 h 360000"/>
                <a:gd name="connsiteX24" fmla="*/ 110121 w 292334"/>
                <a:gd name="connsiteY24" fmla="*/ 153636 h 360000"/>
                <a:gd name="connsiteX25" fmla="*/ 117743 w 292334"/>
                <a:gd name="connsiteY25" fmla="*/ 161258 h 360000"/>
                <a:gd name="connsiteX26" fmla="*/ 89910 w 292334"/>
                <a:gd name="connsiteY26" fmla="*/ 123747 h 360000"/>
                <a:gd name="connsiteX27" fmla="*/ 89910 w 292334"/>
                <a:gd name="connsiteY27" fmla="*/ 191247 h 360000"/>
                <a:gd name="connsiteX28" fmla="*/ 157410 w 292334"/>
                <a:gd name="connsiteY28" fmla="*/ 191247 h 360000"/>
                <a:gd name="connsiteX29" fmla="*/ 157410 w 292334"/>
                <a:gd name="connsiteY29" fmla="*/ 123747 h 360000"/>
                <a:gd name="connsiteX30" fmla="*/ 78660 w 292334"/>
                <a:gd name="connsiteY30" fmla="*/ 112497 h 360000"/>
                <a:gd name="connsiteX31" fmla="*/ 168660 w 292334"/>
                <a:gd name="connsiteY31" fmla="*/ 112497 h 360000"/>
                <a:gd name="connsiteX32" fmla="*/ 168660 w 292334"/>
                <a:gd name="connsiteY32" fmla="*/ 202497 h 360000"/>
                <a:gd name="connsiteX33" fmla="*/ 78660 w 292334"/>
                <a:gd name="connsiteY33" fmla="*/ 202497 h 360000"/>
                <a:gd name="connsiteX34" fmla="*/ 275621 w 292334"/>
                <a:gd name="connsiteY34" fmla="*/ 89802 h 360000"/>
                <a:gd name="connsiteX35" fmla="*/ 270158 w 292334"/>
                <a:gd name="connsiteY35" fmla="*/ 95265 h 360000"/>
                <a:gd name="connsiteX36" fmla="*/ 270158 w 292334"/>
                <a:gd name="connsiteY36" fmla="*/ 308919 h 360000"/>
                <a:gd name="connsiteX37" fmla="*/ 275624 w 292334"/>
                <a:gd name="connsiteY37" fmla="*/ 320768 h 360000"/>
                <a:gd name="connsiteX38" fmla="*/ 281084 w 292334"/>
                <a:gd name="connsiteY38" fmla="*/ 308922 h 360000"/>
                <a:gd name="connsiteX39" fmla="*/ 281084 w 292334"/>
                <a:gd name="connsiteY39" fmla="*/ 95265 h 360000"/>
                <a:gd name="connsiteX40" fmla="*/ 275621 w 292334"/>
                <a:gd name="connsiteY40" fmla="*/ 89802 h 360000"/>
                <a:gd name="connsiteX41" fmla="*/ 33748 w 292334"/>
                <a:gd name="connsiteY41" fmla="*/ 78750 h 360000"/>
                <a:gd name="connsiteX42" fmla="*/ 33748 w 292334"/>
                <a:gd name="connsiteY42" fmla="*/ 326250 h 360000"/>
                <a:gd name="connsiteX43" fmla="*/ 213748 w 292334"/>
                <a:gd name="connsiteY43" fmla="*/ 326250 h 360000"/>
                <a:gd name="connsiteX44" fmla="*/ 213748 w 292334"/>
                <a:gd name="connsiteY44" fmla="*/ 78750 h 360000"/>
                <a:gd name="connsiteX45" fmla="*/ 191363 w 292334"/>
                <a:gd name="connsiteY45" fmla="*/ 78750 h 360000"/>
                <a:gd name="connsiteX46" fmla="*/ 168275 w 292334"/>
                <a:gd name="connsiteY46" fmla="*/ 78750 h 360000"/>
                <a:gd name="connsiteX47" fmla="*/ 168275 w 292334"/>
                <a:gd name="connsiteY47" fmla="*/ 89882 h 360000"/>
                <a:gd name="connsiteX48" fmla="*/ 78748 w 292334"/>
                <a:gd name="connsiteY48" fmla="*/ 89882 h 360000"/>
                <a:gd name="connsiteX49" fmla="*/ 78748 w 292334"/>
                <a:gd name="connsiteY49" fmla="*/ 78750 h 360000"/>
                <a:gd name="connsiteX50" fmla="*/ 275621 w 292334"/>
                <a:gd name="connsiteY50" fmla="*/ 78552 h 360000"/>
                <a:gd name="connsiteX51" fmla="*/ 292334 w 292334"/>
                <a:gd name="connsiteY51" fmla="*/ 95265 h 360000"/>
                <a:gd name="connsiteX52" fmla="*/ 292334 w 292334"/>
                <a:gd name="connsiteY52" fmla="*/ 311388 h 360000"/>
                <a:gd name="connsiteX53" fmla="*/ 275624 w 292334"/>
                <a:gd name="connsiteY53" fmla="*/ 347635 h 360000"/>
                <a:gd name="connsiteX54" fmla="*/ 258908 w 292334"/>
                <a:gd name="connsiteY54" fmla="*/ 311391 h 360000"/>
                <a:gd name="connsiteX55" fmla="*/ 258908 w 292334"/>
                <a:gd name="connsiteY55" fmla="*/ 95265 h 360000"/>
                <a:gd name="connsiteX56" fmla="*/ 275621 w 292334"/>
                <a:gd name="connsiteY56" fmla="*/ 78552 h 360000"/>
                <a:gd name="connsiteX57" fmla="*/ 0 w 292334"/>
                <a:gd name="connsiteY57" fmla="*/ 45000 h 360000"/>
                <a:gd name="connsiteX58" fmla="*/ 46406 w 292334"/>
                <a:gd name="connsiteY58" fmla="*/ 45000 h 360000"/>
                <a:gd name="connsiteX59" fmla="*/ 46406 w 292334"/>
                <a:gd name="connsiteY59" fmla="*/ 56250 h 360000"/>
                <a:gd name="connsiteX60" fmla="*/ 11250 w 292334"/>
                <a:gd name="connsiteY60" fmla="*/ 56250 h 360000"/>
                <a:gd name="connsiteX61" fmla="*/ 11250 w 292334"/>
                <a:gd name="connsiteY61" fmla="*/ 348750 h 360000"/>
                <a:gd name="connsiteX62" fmla="*/ 236250 w 292334"/>
                <a:gd name="connsiteY62" fmla="*/ 348750 h 360000"/>
                <a:gd name="connsiteX63" fmla="*/ 236250 w 292334"/>
                <a:gd name="connsiteY63" fmla="*/ 56250 h 360000"/>
                <a:gd name="connsiteX64" fmla="*/ 203901 w 292334"/>
                <a:gd name="connsiteY64" fmla="*/ 56250 h 360000"/>
                <a:gd name="connsiteX65" fmla="*/ 203901 w 292334"/>
                <a:gd name="connsiteY65" fmla="*/ 45000 h 360000"/>
                <a:gd name="connsiteX66" fmla="*/ 247500 w 292334"/>
                <a:gd name="connsiteY66" fmla="*/ 45000 h 360000"/>
                <a:gd name="connsiteX67" fmla="*/ 247500 w 292334"/>
                <a:gd name="connsiteY67" fmla="*/ 360000 h 360000"/>
                <a:gd name="connsiteX68" fmla="*/ 0 w 292334"/>
                <a:gd name="connsiteY68" fmla="*/ 360000 h 360000"/>
                <a:gd name="connsiteX69" fmla="*/ 112498 w 292334"/>
                <a:gd name="connsiteY69" fmla="*/ 22500 h 360000"/>
                <a:gd name="connsiteX70" fmla="*/ 134822 w 292334"/>
                <a:gd name="connsiteY70" fmla="*/ 22500 h 360000"/>
                <a:gd name="connsiteX71" fmla="*/ 134822 w 292334"/>
                <a:gd name="connsiteY71" fmla="*/ 33750 h 360000"/>
                <a:gd name="connsiteX72" fmla="*/ 112498 w 292334"/>
                <a:gd name="connsiteY72" fmla="*/ 33750 h 360000"/>
                <a:gd name="connsiteX73" fmla="*/ 109301 w 292334"/>
                <a:gd name="connsiteY73" fmla="*/ 11250 h 360000"/>
                <a:gd name="connsiteX74" fmla="*/ 101072 w 292334"/>
                <a:gd name="connsiteY74" fmla="*/ 19105 h 360000"/>
                <a:gd name="connsiteX75" fmla="*/ 101072 w 292334"/>
                <a:gd name="connsiteY75" fmla="*/ 45000 h 360000"/>
                <a:gd name="connsiteX76" fmla="*/ 67498 w 292334"/>
                <a:gd name="connsiteY76" fmla="*/ 45000 h 360000"/>
                <a:gd name="connsiteX77" fmla="*/ 67498 w 292334"/>
                <a:gd name="connsiteY77" fmla="*/ 67500 h 360000"/>
                <a:gd name="connsiteX78" fmla="*/ 78748 w 292334"/>
                <a:gd name="connsiteY78" fmla="*/ 67500 h 360000"/>
                <a:gd name="connsiteX79" fmla="*/ 78748 w 292334"/>
                <a:gd name="connsiteY79" fmla="*/ 56250 h 360000"/>
                <a:gd name="connsiteX80" fmla="*/ 89998 w 292334"/>
                <a:gd name="connsiteY80" fmla="*/ 56250 h 360000"/>
                <a:gd name="connsiteX81" fmla="*/ 89998 w 292334"/>
                <a:gd name="connsiteY81" fmla="*/ 78632 h 360000"/>
                <a:gd name="connsiteX82" fmla="*/ 157026 w 292334"/>
                <a:gd name="connsiteY82" fmla="*/ 78632 h 360000"/>
                <a:gd name="connsiteX83" fmla="*/ 157026 w 292334"/>
                <a:gd name="connsiteY83" fmla="*/ 56250 h 360000"/>
                <a:gd name="connsiteX84" fmla="*/ 168276 w 292334"/>
                <a:gd name="connsiteY84" fmla="*/ 56250 h 360000"/>
                <a:gd name="connsiteX85" fmla="*/ 168276 w 292334"/>
                <a:gd name="connsiteY85" fmla="*/ 67500 h 360000"/>
                <a:gd name="connsiteX86" fmla="*/ 180113 w 292334"/>
                <a:gd name="connsiteY86" fmla="*/ 67500 h 360000"/>
                <a:gd name="connsiteX87" fmla="*/ 180113 w 292334"/>
                <a:gd name="connsiteY87" fmla="*/ 45000 h 360000"/>
                <a:gd name="connsiteX88" fmla="*/ 146248 w 292334"/>
                <a:gd name="connsiteY88" fmla="*/ 45000 h 360000"/>
                <a:gd name="connsiteX89" fmla="*/ 146248 w 292334"/>
                <a:gd name="connsiteY89" fmla="*/ 19355 h 360000"/>
                <a:gd name="connsiteX90" fmla="*/ 138266 w 292334"/>
                <a:gd name="connsiteY90" fmla="*/ 11250 h 360000"/>
                <a:gd name="connsiteX91" fmla="*/ 104797 w 292334"/>
                <a:gd name="connsiteY91" fmla="*/ 0 h 360000"/>
                <a:gd name="connsiteX92" fmla="*/ 142980 w 292334"/>
                <a:gd name="connsiteY92" fmla="*/ 0 h 360000"/>
                <a:gd name="connsiteX93" fmla="*/ 157498 w 292334"/>
                <a:gd name="connsiteY93" fmla="*/ 14746 h 360000"/>
                <a:gd name="connsiteX94" fmla="*/ 157498 w 292334"/>
                <a:gd name="connsiteY94" fmla="*/ 33750 h 360000"/>
                <a:gd name="connsiteX95" fmla="*/ 191363 w 292334"/>
                <a:gd name="connsiteY95" fmla="*/ 33750 h 360000"/>
                <a:gd name="connsiteX96" fmla="*/ 191363 w 292334"/>
                <a:gd name="connsiteY96" fmla="*/ 67500 h 360000"/>
                <a:gd name="connsiteX97" fmla="*/ 224998 w 292334"/>
                <a:gd name="connsiteY97" fmla="*/ 67500 h 360000"/>
                <a:gd name="connsiteX98" fmla="*/ 224998 w 292334"/>
                <a:gd name="connsiteY98" fmla="*/ 337500 h 360000"/>
                <a:gd name="connsiteX99" fmla="*/ 22498 w 292334"/>
                <a:gd name="connsiteY99" fmla="*/ 337500 h 360000"/>
                <a:gd name="connsiteX100" fmla="*/ 22498 w 292334"/>
                <a:gd name="connsiteY100" fmla="*/ 67500 h 360000"/>
                <a:gd name="connsiteX101" fmla="*/ 56248 w 292334"/>
                <a:gd name="connsiteY101" fmla="*/ 67500 h 360000"/>
                <a:gd name="connsiteX102" fmla="*/ 56248 w 292334"/>
                <a:gd name="connsiteY102" fmla="*/ 33750 h 360000"/>
                <a:gd name="connsiteX103" fmla="*/ 89822 w 292334"/>
                <a:gd name="connsiteY103" fmla="*/ 33750 h 360000"/>
                <a:gd name="connsiteX104" fmla="*/ 89822 w 292334"/>
                <a:gd name="connsiteY104" fmla="*/ 14293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92334" h="360000">
                  <a:moveTo>
                    <a:pt x="115695" y="242833"/>
                  </a:moveTo>
                  <a:cubicBezTo>
                    <a:pt x="115885" y="243022"/>
                    <a:pt x="119394" y="246530"/>
                    <a:pt x="123663" y="250798"/>
                  </a:cubicBezTo>
                  <a:cubicBezTo>
                    <a:pt x="127932" y="246530"/>
                    <a:pt x="131441" y="243022"/>
                    <a:pt x="131631" y="242833"/>
                  </a:cubicBezTo>
                  <a:lnTo>
                    <a:pt x="139563" y="250809"/>
                  </a:lnTo>
                  <a:cubicBezTo>
                    <a:pt x="139373" y="250998"/>
                    <a:pt x="135876" y="254495"/>
                    <a:pt x="131617" y="258753"/>
                  </a:cubicBezTo>
                  <a:lnTo>
                    <a:pt x="139574" y="266709"/>
                  </a:lnTo>
                  <a:lnTo>
                    <a:pt x="131620" y="274663"/>
                  </a:lnTo>
                  <a:cubicBezTo>
                    <a:pt x="131620" y="274663"/>
                    <a:pt x="128041" y="271084"/>
                    <a:pt x="123663" y="266707"/>
                  </a:cubicBezTo>
                  <a:cubicBezTo>
                    <a:pt x="119286" y="271084"/>
                    <a:pt x="115706" y="274663"/>
                    <a:pt x="115706" y="274663"/>
                  </a:cubicBezTo>
                  <a:lnTo>
                    <a:pt x="107752" y="266709"/>
                  </a:lnTo>
                  <a:lnTo>
                    <a:pt x="115709" y="258753"/>
                  </a:lnTo>
                  <a:cubicBezTo>
                    <a:pt x="111451" y="254495"/>
                    <a:pt x="107953" y="250998"/>
                    <a:pt x="107763" y="250809"/>
                  </a:cubicBezTo>
                  <a:close/>
                  <a:moveTo>
                    <a:pt x="89910" y="225003"/>
                  </a:moveTo>
                  <a:lnTo>
                    <a:pt x="89910" y="292503"/>
                  </a:lnTo>
                  <a:lnTo>
                    <a:pt x="157410" y="292503"/>
                  </a:lnTo>
                  <a:lnTo>
                    <a:pt x="157410" y="225003"/>
                  </a:lnTo>
                  <a:close/>
                  <a:moveTo>
                    <a:pt x="78660" y="213753"/>
                  </a:moveTo>
                  <a:lnTo>
                    <a:pt x="168660" y="213753"/>
                  </a:lnTo>
                  <a:lnTo>
                    <a:pt x="168660" y="303753"/>
                  </a:lnTo>
                  <a:lnTo>
                    <a:pt x="78660" y="303753"/>
                  </a:lnTo>
                  <a:close/>
                  <a:moveTo>
                    <a:pt x="137205" y="141801"/>
                  </a:moveTo>
                  <a:lnTo>
                    <a:pt x="145159" y="149755"/>
                  </a:lnTo>
                  <a:lnTo>
                    <a:pt x="117743" y="177171"/>
                  </a:lnTo>
                  <a:lnTo>
                    <a:pt x="102167" y="161590"/>
                  </a:lnTo>
                  <a:lnTo>
                    <a:pt x="110121" y="153636"/>
                  </a:lnTo>
                  <a:lnTo>
                    <a:pt x="117743" y="161258"/>
                  </a:lnTo>
                  <a:close/>
                  <a:moveTo>
                    <a:pt x="89910" y="123747"/>
                  </a:moveTo>
                  <a:lnTo>
                    <a:pt x="89910" y="191247"/>
                  </a:lnTo>
                  <a:lnTo>
                    <a:pt x="157410" y="191247"/>
                  </a:lnTo>
                  <a:lnTo>
                    <a:pt x="157410" y="123747"/>
                  </a:lnTo>
                  <a:close/>
                  <a:moveTo>
                    <a:pt x="78660" y="112497"/>
                  </a:moveTo>
                  <a:lnTo>
                    <a:pt x="168660" y="112497"/>
                  </a:lnTo>
                  <a:lnTo>
                    <a:pt x="168660" y="202497"/>
                  </a:lnTo>
                  <a:lnTo>
                    <a:pt x="78660" y="202497"/>
                  </a:lnTo>
                  <a:close/>
                  <a:moveTo>
                    <a:pt x="275621" y="89802"/>
                  </a:moveTo>
                  <a:cubicBezTo>
                    <a:pt x="272604" y="89802"/>
                    <a:pt x="270158" y="92248"/>
                    <a:pt x="270158" y="95265"/>
                  </a:cubicBezTo>
                  <a:lnTo>
                    <a:pt x="270158" y="308919"/>
                  </a:lnTo>
                  <a:lnTo>
                    <a:pt x="275624" y="320768"/>
                  </a:lnTo>
                  <a:lnTo>
                    <a:pt x="281084" y="308922"/>
                  </a:lnTo>
                  <a:lnTo>
                    <a:pt x="281084" y="95265"/>
                  </a:lnTo>
                  <a:cubicBezTo>
                    <a:pt x="281084" y="92248"/>
                    <a:pt x="278638" y="89802"/>
                    <a:pt x="275621" y="89802"/>
                  </a:cubicBezTo>
                  <a:close/>
                  <a:moveTo>
                    <a:pt x="33748" y="78750"/>
                  </a:moveTo>
                  <a:lnTo>
                    <a:pt x="33748" y="326250"/>
                  </a:lnTo>
                  <a:lnTo>
                    <a:pt x="213748" y="326250"/>
                  </a:lnTo>
                  <a:lnTo>
                    <a:pt x="213748" y="78750"/>
                  </a:lnTo>
                  <a:lnTo>
                    <a:pt x="191363" y="78750"/>
                  </a:lnTo>
                  <a:lnTo>
                    <a:pt x="168275" y="78750"/>
                  </a:lnTo>
                  <a:lnTo>
                    <a:pt x="168275" y="89882"/>
                  </a:lnTo>
                  <a:lnTo>
                    <a:pt x="78748" y="89882"/>
                  </a:lnTo>
                  <a:lnTo>
                    <a:pt x="78748" y="78750"/>
                  </a:lnTo>
                  <a:close/>
                  <a:moveTo>
                    <a:pt x="275621" y="78552"/>
                  </a:moveTo>
                  <a:cubicBezTo>
                    <a:pt x="284851" y="78552"/>
                    <a:pt x="292334" y="86035"/>
                    <a:pt x="292334" y="95265"/>
                  </a:cubicBezTo>
                  <a:lnTo>
                    <a:pt x="292334" y="311388"/>
                  </a:lnTo>
                  <a:lnTo>
                    <a:pt x="275624" y="347635"/>
                  </a:lnTo>
                  <a:lnTo>
                    <a:pt x="258908" y="311391"/>
                  </a:lnTo>
                  <a:lnTo>
                    <a:pt x="258908" y="95265"/>
                  </a:lnTo>
                  <a:cubicBezTo>
                    <a:pt x="258908" y="86035"/>
                    <a:pt x="266391" y="78552"/>
                    <a:pt x="275621" y="78552"/>
                  </a:cubicBezTo>
                  <a:close/>
                  <a:moveTo>
                    <a:pt x="0" y="45000"/>
                  </a:moveTo>
                  <a:lnTo>
                    <a:pt x="46406" y="45000"/>
                  </a:lnTo>
                  <a:lnTo>
                    <a:pt x="46406" y="56250"/>
                  </a:lnTo>
                  <a:lnTo>
                    <a:pt x="11250" y="56250"/>
                  </a:lnTo>
                  <a:lnTo>
                    <a:pt x="11250" y="348750"/>
                  </a:lnTo>
                  <a:lnTo>
                    <a:pt x="236250" y="348750"/>
                  </a:lnTo>
                  <a:lnTo>
                    <a:pt x="236250" y="56250"/>
                  </a:lnTo>
                  <a:lnTo>
                    <a:pt x="203901" y="56250"/>
                  </a:lnTo>
                  <a:lnTo>
                    <a:pt x="203901" y="45000"/>
                  </a:lnTo>
                  <a:lnTo>
                    <a:pt x="247500" y="45000"/>
                  </a:lnTo>
                  <a:lnTo>
                    <a:pt x="247500" y="360000"/>
                  </a:lnTo>
                  <a:lnTo>
                    <a:pt x="0" y="360000"/>
                  </a:lnTo>
                  <a:close/>
                  <a:moveTo>
                    <a:pt x="112498" y="22500"/>
                  </a:moveTo>
                  <a:lnTo>
                    <a:pt x="134822" y="22500"/>
                  </a:lnTo>
                  <a:lnTo>
                    <a:pt x="134822" y="33750"/>
                  </a:lnTo>
                  <a:lnTo>
                    <a:pt x="112498" y="33750"/>
                  </a:lnTo>
                  <a:close/>
                  <a:moveTo>
                    <a:pt x="109301" y="11250"/>
                  </a:moveTo>
                  <a:lnTo>
                    <a:pt x="101072" y="19105"/>
                  </a:lnTo>
                  <a:lnTo>
                    <a:pt x="101072" y="45000"/>
                  </a:lnTo>
                  <a:lnTo>
                    <a:pt x="67498" y="45000"/>
                  </a:lnTo>
                  <a:lnTo>
                    <a:pt x="67498" y="67500"/>
                  </a:lnTo>
                  <a:lnTo>
                    <a:pt x="78748" y="67500"/>
                  </a:lnTo>
                  <a:lnTo>
                    <a:pt x="78748" y="56250"/>
                  </a:lnTo>
                  <a:lnTo>
                    <a:pt x="89998" y="56250"/>
                  </a:lnTo>
                  <a:lnTo>
                    <a:pt x="89998" y="78632"/>
                  </a:lnTo>
                  <a:lnTo>
                    <a:pt x="157026" y="78632"/>
                  </a:lnTo>
                  <a:lnTo>
                    <a:pt x="157026" y="56250"/>
                  </a:lnTo>
                  <a:lnTo>
                    <a:pt x="168276" y="56250"/>
                  </a:lnTo>
                  <a:lnTo>
                    <a:pt x="168276" y="67500"/>
                  </a:lnTo>
                  <a:lnTo>
                    <a:pt x="180113" y="67500"/>
                  </a:lnTo>
                  <a:lnTo>
                    <a:pt x="180113" y="45000"/>
                  </a:lnTo>
                  <a:lnTo>
                    <a:pt x="146248" y="45000"/>
                  </a:lnTo>
                  <a:lnTo>
                    <a:pt x="146248" y="19355"/>
                  </a:lnTo>
                  <a:lnTo>
                    <a:pt x="138266" y="11250"/>
                  </a:lnTo>
                  <a:close/>
                  <a:moveTo>
                    <a:pt x="104797" y="0"/>
                  </a:moveTo>
                  <a:lnTo>
                    <a:pt x="142980" y="0"/>
                  </a:lnTo>
                  <a:lnTo>
                    <a:pt x="157498" y="14746"/>
                  </a:lnTo>
                  <a:lnTo>
                    <a:pt x="157498" y="33750"/>
                  </a:lnTo>
                  <a:lnTo>
                    <a:pt x="191363" y="33750"/>
                  </a:lnTo>
                  <a:lnTo>
                    <a:pt x="191363" y="67500"/>
                  </a:lnTo>
                  <a:lnTo>
                    <a:pt x="224998" y="67500"/>
                  </a:lnTo>
                  <a:lnTo>
                    <a:pt x="224998" y="337500"/>
                  </a:lnTo>
                  <a:lnTo>
                    <a:pt x="22498" y="337500"/>
                  </a:lnTo>
                  <a:lnTo>
                    <a:pt x="22498" y="67500"/>
                  </a:lnTo>
                  <a:lnTo>
                    <a:pt x="56248" y="67500"/>
                  </a:lnTo>
                  <a:lnTo>
                    <a:pt x="56248" y="33750"/>
                  </a:lnTo>
                  <a:lnTo>
                    <a:pt x="89822" y="33750"/>
                  </a:lnTo>
                  <a:lnTo>
                    <a:pt x="89822" y="14293"/>
                  </a:lnTo>
                  <a:close/>
                </a:path>
              </a:pathLst>
            </a:custGeom>
            <a:solidFill>
              <a:schemeClr val="lt1"/>
            </a:solidFill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lnSpc>
                  <a:spcPct val="120000"/>
                </a:lnSpc>
              </a:pPr>
              <a:endParaRPr lang="zh-CN" altLang="en-US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21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消防安全演练的评估与改进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 txBox="1"/>
          <p:nvPr>
            <p:custDataLst>
              <p:tags r:id="rId5"/>
            </p:custDataLst>
          </p:nvPr>
        </p:nvSpPr>
        <p:spPr>
          <a:xfrm>
            <a:off x="1306091" y="4108485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kumimoji="0" lang="en-US" altLang="zh-CN" sz="2400" b="1" i="0" u="none" strike="noStrike" kern="1200" cap="none" spc="300" normalizeH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>
            <p:custDataLst>
              <p:tags r:id="rId6"/>
            </p:custDataLst>
          </p:nvPr>
        </p:nvSpPr>
        <p:spPr>
          <a:xfrm>
            <a:off x="2840825" y="4014994"/>
            <a:ext cx="8051435" cy="602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48"/>
          <p:cNvSpPr txBox="1"/>
          <p:nvPr>
            <p:custDataLst>
              <p:tags r:id="rId7"/>
            </p:custDataLst>
          </p:nvPr>
        </p:nvSpPr>
        <p:spPr>
          <a:xfrm>
            <a:off x="3093312" y="4007253"/>
            <a:ext cx="7798947" cy="6175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7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改进措施：根据评估结果，制定针对性的改进措施</a:t>
            </a:r>
            <a:endParaRPr lang="zh-CN" altLang="en-US" sz="2000" spc="17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>
            <p:custDataLst>
              <p:tags r:id="rId8"/>
            </p:custDataLst>
          </p:nvPr>
        </p:nvCxnSpPr>
        <p:spPr>
          <a:xfrm flipH="1">
            <a:off x="2840826" y="4012612"/>
            <a:ext cx="0" cy="6073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4" name="矩形 53"/>
          <p:cNvSpPr/>
          <p:nvPr>
            <p:custDataLst>
              <p:tags r:id="rId9"/>
            </p:custDataLst>
          </p:nvPr>
        </p:nvSpPr>
        <p:spPr>
          <a:xfrm>
            <a:off x="2840825" y="2977111"/>
            <a:ext cx="8051435" cy="602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 Placeholder 17"/>
          <p:cNvSpPr txBox="1"/>
          <p:nvPr>
            <p:custDataLst>
              <p:tags r:id="rId10"/>
            </p:custDataLst>
          </p:nvPr>
        </p:nvSpPr>
        <p:spPr>
          <a:xfrm>
            <a:off x="1318169" y="3076044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kumimoji="0" lang="en-US" altLang="zh-CN" sz="2400" b="1" i="0" u="none" strike="noStrike" kern="1200" cap="none" spc="300" normalizeH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48"/>
          <p:cNvSpPr txBox="1"/>
          <p:nvPr>
            <p:custDataLst>
              <p:tags r:id="rId11"/>
            </p:custDataLst>
          </p:nvPr>
        </p:nvSpPr>
        <p:spPr>
          <a:xfrm>
            <a:off x="3093312" y="2974812"/>
            <a:ext cx="7798947" cy="6175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8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评估方法：问卷调查、现场观察、数据分析等</a:t>
            </a:r>
            <a:endParaRPr lang="zh-CN" altLang="en-US" sz="2000" spc="18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12"/>
            </p:custDataLst>
          </p:nvPr>
        </p:nvCxnSpPr>
        <p:spPr>
          <a:xfrm flipH="1">
            <a:off x="2840826" y="2979576"/>
            <a:ext cx="0" cy="6073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8" name="矩形 57"/>
          <p:cNvSpPr/>
          <p:nvPr>
            <p:custDataLst>
              <p:tags r:id="rId13"/>
            </p:custDataLst>
          </p:nvPr>
        </p:nvSpPr>
        <p:spPr>
          <a:xfrm>
            <a:off x="2840825" y="1957952"/>
            <a:ext cx="8051435" cy="602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Text Placeholder 17"/>
          <p:cNvSpPr txBox="1"/>
          <p:nvPr>
            <p:custDataLst>
              <p:tags r:id="rId14"/>
            </p:custDataLst>
          </p:nvPr>
        </p:nvSpPr>
        <p:spPr>
          <a:xfrm>
            <a:off x="1318169" y="2056885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spc="3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kumimoji="0" lang="en-US" altLang="zh-CN" sz="2400" b="1" i="0" u="none" strike="noStrike" kern="1200" cap="none" spc="300" normalizeH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TextBox 48"/>
          <p:cNvSpPr txBox="1"/>
          <p:nvPr>
            <p:custDataLst>
              <p:tags r:id="rId15"/>
            </p:custDataLst>
          </p:nvPr>
        </p:nvSpPr>
        <p:spPr>
          <a:xfrm>
            <a:off x="3093312" y="1947911"/>
            <a:ext cx="7798947" cy="617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8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评估内容：演练过程、效果、人员表现等</a:t>
            </a:r>
            <a:endParaRPr lang="zh-CN" altLang="en-US" sz="2000" spc="18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1" name="直接连接符 60"/>
          <p:cNvCxnSpPr/>
          <p:nvPr>
            <p:custDataLst>
              <p:tags r:id="rId16"/>
            </p:custDataLst>
          </p:nvPr>
        </p:nvCxnSpPr>
        <p:spPr>
          <a:xfrm flipH="1">
            <a:off x="2840825" y="1952972"/>
            <a:ext cx="0" cy="60739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2" name="Text Placeholder 17"/>
          <p:cNvSpPr txBox="1"/>
          <p:nvPr>
            <p:custDataLst>
              <p:tags r:id="rId17"/>
            </p:custDataLst>
          </p:nvPr>
        </p:nvSpPr>
        <p:spPr>
          <a:xfrm>
            <a:off x="1306091" y="5156409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kumimoji="0" lang="en-US" altLang="zh-CN" sz="2400" b="1" i="0" u="none" strike="noStrike" kern="1200" cap="none" spc="300" normalizeH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>
            <p:custDataLst>
              <p:tags r:id="rId18"/>
            </p:custDataLst>
          </p:nvPr>
        </p:nvSpPr>
        <p:spPr>
          <a:xfrm>
            <a:off x="2840825" y="5062918"/>
            <a:ext cx="8051435" cy="602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TextBox 48"/>
          <p:cNvSpPr txBox="1"/>
          <p:nvPr>
            <p:custDataLst>
              <p:tags r:id="rId19"/>
            </p:custDataLst>
          </p:nvPr>
        </p:nvSpPr>
        <p:spPr>
          <a:xfrm>
            <a:off x="3093312" y="5055177"/>
            <a:ext cx="7798947" cy="617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持续改进：定期进行消防安全演练，不断优化和改进演练方案</a:t>
            </a:r>
            <a:endParaRPr lang="zh-CN" altLang="en-US" sz="2000" spc="12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20"/>
            </p:custDataLst>
          </p:nvPr>
        </p:nvCxnSpPr>
        <p:spPr>
          <a:xfrm flipH="1">
            <a:off x="2840826" y="5060536"/>
            <a:ext cx="0" cy="6073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  <p:custDataLst>
      <p:tags r:id="rId21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谢谢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5768975" y="193611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r>
              <a:rPr lang="en-US" altLang="zh-CN" sz="4400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01.</a:t>
            </a:r>
            <a:endParaRPr lang="en-US" altLang="zh-CN" sz="4400" b="1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5768975" y="294830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r>
              <a:rPr lang="en-US" altLang="zh-CN" sz="4400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02.</a:t>
            </a:r>
            <a:endParaRPr lang="en-US" altLang="zh-CN" sz="4400" b="1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5768975" y="396049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r>
              <a:rPr lang="en-US" altLang="zh-CN" sz="4400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03.</a:t>
            </a:r>
            <a:endParaRPr lang="en-US" altLang="zh-CN" sz="4400" b="1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5768975" y="497268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r>
              <a:rPr lang="en-US" altLang="zh-CN" sz="4400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04.</a:t>
            </a:r>
            <a:endParaRPr lang="en-US" altLang="zh-CN" sz="4400" b="1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8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1212215" y="1592262"/>
            <a:ext cx="1526540" cy="7683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r"/>
            <a:r>
              <a:rPr lang="zh-CN" altLang="en-US" sz="4400" b="1" spc="3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400" b="1" spc="30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6878956" y="206725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消防安全的重要性</a:t>
            </a:r>
            <a:endParaRPr lang="zh-CN" altLang="en-US" sz="200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6878956" y="307944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消防安全标准化管理</a:t>
            </a:r>
            <a:endParaRPr lang="zh-CN" altLang="en-US" sz="200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6878956" y="409163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消防安全培训</a:t>
            </a:r>
            <a:endParaRPr lang="zh-CN" altLang="en-US" sz="200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6878956" y="510382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消防安全演练</a:t>
            </a:r>
            <a:endParaRPr lang="zh-CN" altLang="en-US" sz="200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2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>
                <a:ln w="9525">
                  <a:solidFill>
                    <a:schemeClr val="accent1"/>
                  </a:solidFill>
                </a:ln>
                <a:noFill/>
              </a:rPr>
              <a:t>1</a:t>
            </a:r>
            <a:endParaRPr lang="zh-CN" altLang="en-US">
              <a:ln w="9525"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4" name="标题 3"/>
          <p:cNvSpPr/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消防安全的重要性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火灾的危害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306195" y="1813623"/>
            <a:ext cx="2156270" cy="399275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306195" y="1813623"/>
            <a:ext cx="2156270" cy="692869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1626742" y="3014342"/>
            <a:ext cx="1541063" cy="2207283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生命安全：火灾可能导致人员伤亡，严重威胁生命安全</a:t>
            </a:r>
            <a:endParaRPr lang="zh-CN" altLang="en-US" sz="2000" spc="12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2155912" y="1943821"/>
            <a:ext cx="532215" cy="4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pc="3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2400" b="1" spc="3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9"/>
            </p:custDataLst>
          </p:nvPr>
        </p:nvSpPr>
        <p:spPr>
          <a:xfrm>
            <a:off x="3783012" y="1813623"/>
            <a:ext cx="2156270" cy="3992754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10"/>
            </p:custDataLst>
          </p:nvPr>
        </p:nvSpPr>
        <p:spPr>
          <a:xfrm>
            <a:off x="3783012" y="1813623"/>
            <a:ext cx="2156270" cy="692869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4103559" y="3014342"/>
            <a:ext cx="1541063" cy="2207283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财产损失：火灾可能导致财产损失，影响企业正常运营</a:t>
            </a:r>
            <a:endParaRPr lang="zh-CN" altLang="en-US" sz="2000" spc="12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4632729" y="1943821"/>
            <a:ext cx="532215" cy="4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pc="3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2400" b="1" spc="3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3"/>
            </p:custDataLst>
          </p:nvPr>
        </p:nvSpPr>
        <p:spPr>
          <a:xfrm>
            <a:off x="6259068" y="1813623"/>
            <a:ext cx="2156270" cy="399275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14"/>
            </p:custDataLst>
          </p:nvPr>
        </p:nvSpPr>
        <p:spPr>
          <a:xfrm>
            <a:off x="6259068" y="1813623"/>
            <a:ext cx="2156270" cy="692869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5"/>
            </p:custDataLst>
          </p:nvPr>
        </p:nvSpPr>
        <p:spPr>
          <a:xfrm>
            <a:off x="6579615" y="3014342"/>
            <a:ext cx="1541063" cy="2207283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环境污染：火灾可能导致环境污染，影响生态环境</a:t>
            </a:r>
            <a:endParaRPr lang="zh-CN" altLang="en-US" sz="2000" spc="12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7108784" y="1943821"/>
            <a:ext cx="532215" cy="4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pc="3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2400" b="1" spc="3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17"/>
            </p:custDataLst>
          </p:nvPr>
        </p:nvSpPr>
        <p:spPr>
          <a:xfrm>
            <a:off x="8735885" y="1813623"/>
            <a:ext cx="2156270" cy="3992754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8"/>
            </p:custDataLst>
          </p:nvPr>
        </p:nvSpPr>
        <p:spPr>
          <a:xfrm>
            <a:off x="8735885" y="1813623"/>
            <a:ext cx="2156270" cy="692869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19"/>
            </p:custDataLst>
          </p:nvPr>
        </p:nvSpPr>
        <p:spPr>
          <a:xfrm>
            <a:off x="9056432" y="3014342"/>
            <a:ext cx="1541063" cy="2207283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社会影响：火灾可能导致社会恐慌，影响社会稳定</a:t>
            </a:r>
            <a:endParaRPr lang="zh-CN" altLang="en-US" sz="2000" spc="12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0"/>
            </p:custDataLst>
          </p:nvPr>
        </p:nvSpPr>
        <p:spPr>
          <a:xfrm>
            <a:off x="9585602" y="1943821"/>
            <a:ext cx="532215" cy="4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pc="3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2400" b="1" spc="3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消防安全的法律法规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 flipH="1">
            <a:off x="1306111" y="1517357"/>
            <a:ext cx="2838383" cy="109281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《中华人民共和国消防法》：规定了消防安全的基本原则和要求</a:t>
            </a:r>
            <a:endParaRPr lang="zh-CN" altLang="en-US" sz="1600" spc="11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 flipH="1">
            <a:off x="4680316" y="1517357"/>
            <a:ext cx="2838383" cy="109281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《消防安全责任制实施办法》：明确了消防安全责任人和消防安全管理人的职责</a:t>
            </a:r>
            <a:endParaRPr lang="zh-CN" altLang="en-US" sz="1600" spc="8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 flipH="1">
            <a:off x="8054522" y="1517357"/>
            <a:ext cx="2838383" cy="109281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《消防安全管理规定》：规定了消防安全管理的具体要求和措施</a:t>
            </a:r>
            <a:endParaRPr lang="zh-CN" altLang="en-US" sz="1600" spc="11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 flipH="1">
            <a:off x="1306111" y="3263927"/>
            <a:ext cx="2838383" cy="109281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《消防安全技术规范》：规定了消防安全技术标准和要求</a:t>
            </a:r>
            <a:endParaRPr lang="zh-CN" altLang="en-US" sz="1600" spc="11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 flipH="1">
            <a:off x="4680316" y="3263927"/>
            <a:ext cx="2838383" cy="109281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《消防安全应急预案》：规定了消防安全应急预案的编制、演练和实施要求</a:t>
            </a:r>
            <a:endParaRPr lang="zh-CN" altLang="en-US" sz="1600" spc="1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 flipH="1">
            <a:off x="8054522" y="3263927"/>
            <a:ext cx="2838383" cy="109281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《消防安全培训规定》：规定了消防安全培训的内容和要求</a:t>
            </a:r>
            <a:endParaRPr lang="zh-CN" altLang="en-US" sz="1600" spc="11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 flipH="1">
            <a:off x="1306111" y="5010495"/>
            <a:ext cx="2838383" cy="109281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《消防安全检查规定》：规定了消防安全检查的内容和要求</a:t>
            </a:r>
            <a:endParaRPr lang="zh-CN" altLang="en-US" sz="1600" spc="11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 flipH="1">
            <a:off x="4680316" y="5010495"/>
            <a:ext cx="2838383" cy="1092814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《消防安全处罚规定》：规定了消防安全违法行为的处罚措施和标准</a:t>
            </a:r>
            <a:endParaRPr lang="zh-CN" altLang="en-US" sz="1600" spc="11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消防安全与企业发展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8363896" y="2720849"/>
            <a:ext cx="2528974" cy="2528974"/>
          </a:xfrm>
          <a:prstGeom prst="ellipse">
            <a:avLst/>
          </a:prstGeom>
          <a:solidFill>
            <a:schemeClr val="lt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9190222" y="2370892"/>
            <a:ext cx="876320" cy="876320"/>
          </a:xfrm>
          <a:prstGeom prst="ellipse">
            <a:avLst/>
          </a:prstGeom>
          <a:solidFill>
            <a:schemeClr val="lt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9282354" y="2463023"/>
            <a:ext cx="692057" cy="692057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>
            <a:off x="6019899" y="2720849"/>
            <a:ext cx="2528974" cy="2528974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9"/>
            </p:custDataLst>
          </p:nvPr>
        </p:nvSpPr>
        <p:spPr>
          <a:xfrm>
            <a:off x="6846226" y="2370892"/>
            <a:ext cx="876320" cy="876320"/>
          </a:xfrm>
          <a:prstGeom prst="ellipse">
            <a:avLst/>
          </a:prstGeom>
          <a:solidFill>
            <a:schemeClr val="lt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6937643" y="2463023"/>
            <a:ext cx="692772" cy="692772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6369856" y="3402907"/>
            <a:ext cx="1828346" cy="11819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b="1" spc="12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消防安全管理不善可能导致企业声誉受损</a:t>
            </a:r>
            <a:endParaRPr lang="zh-CN" altLang="en-US" sz="1700" b="1" spc="12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8713852" y="3402907"/>
            <a:ext cx="1828346" cy="11819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b="1" spc="120">
                <a:solidFill>
                  <a:schemeClr val="accent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消防安全是企业履行社会责任的重要体现</a:t>
            </a:r>
            <a:endParaRPr lang="zh-CN" altLang="en-US" sz="1700" b="1" spc="120">
              <a:solidFill>
                <a:schemeClr val="accent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椭圆 103"/>
          <p:cNvSpPr/>
          <p:nvPr>
            <p:custDataLst>
              <p:tags r:id="rId13"/>
            </p:custDataLst>
          </p:nvPr>
        </p:nvSpPr>
        <p:spPr>
          <a:xfrm>
            <a:off x="3650191" y="2720849"/>
            <a:ext cx="2528974" cy="2528974"/>
          </a:xfrm>
          <a:prstGeom prst="ellipse">
            <a:avLst/>
          </a:prstGeom>
          <a:solidFill>
            <a:schemeClr val="lt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6" name="椭圆 105"/>
          <p:cNvSpPr/>
          <p:nvPr>
            <p:custDataLst>
              <p:tags r:id="rId14"/>
            </p:custDataLst>
          </p:nvPr>
        </p:nvSpPr>
        <p:spPr>
          <a:xfrm>
            <a:off x="4476518" y="2370892"/>
            <a:ext cx="876320" cy="876320"/>
          </a:xfrm>
          <a:prstGeom prst="ellipse">
            <a:avLst/>
          </a:prstGeom>
          <a:solidFill>
            <a:schemeClr val="lt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椭圆 106"/>
          <p:cNvSpPr/>
          <p:nvPr>
            <p:custDataLst>
              <p:tags r:id="rId15"/>
            </p:custDataLst>
          </p:nvPr>
        </p:nvSpPr>
        <p:spPr>
          <a:xfrm>
            <a:off x="4568650" y="2463023"/>
            <a:ext cx="692057" cy="692057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椭圆 61"/>
          <p:cNvSpPr/>
          <p:nvPr>
            <p:custDataLst>
              <p:tags r:id="rId16"/>
            </p:custDataLst>
          </p:nvPr>
        </p:nvSpPr>
        <p:spPr>
          <a:xfrm>
            <a:off x="1306195" y="2720849"/>
            <a:ext cx="2528974" cy="2528974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椭圆 63"/>
          <p:cNvSpPr/>
          <p:nvPr>
            <p:custDataLst>
              <p:tags r:id="rId17"/>
            </p:custDataLst>
          </p:nvPr>
        </p:nvSpPr>
        <p:spPr>
          <a:xfrm>
            <a:off x="2132522" y="2370892"/>
            <a:ext cx="876320" cy="876320"/>
          </a:xfrm>
          <a:prstGeom prst="ellipse">
            <a:avLst/>
          </a:prstGeom>
          <a:solidFill>
            <a:schemeClr val="lt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椭圆 65"/>
          <p:cNvSpPr/>
          <p:nvPr>
            <p:custDataLst>
              <p:tags r:id="rId18"/>
            </p:custDataLst>
          </p:nvPr>
        </p:nvSpPr>
        <p:spPr>
          <a:xfrm>
            <a:off x="2223939" y="2463023"/>
            <a:ext cx="692772" cy="692772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>
            <p:custDataLst>
              <p:tags r:id="rId19"/>
            </p:custDataLst>
          </p:nvPr>
        </p:nvSpPr>
        <p:spPr>
          <a:xfrm>
            <a:off x="1656152" y="3402907"/>
            <a:ext cx="1828346" cy="11819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b="1" spc="12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消防安全是企业发展的基础保障</a:t>
            </a:r>
            <a:endParaRPr lang="zh-CN" altLang="en-US" sz="1700" b="1" spc="12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4000148" y="3402907"/>
            <a:ext cx="1828346" cy="11819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700" b="1" spc="90">
                <a:solidFill>
                  <a:schemeClr val="accent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消防安全事故可能导致企业财产损失和人员伤亡</a:t>
            </a:r>
            <a:endParaRPr lang="zh-CN" altLang="en-US" sz="1700" b="1" spc="90">
              <a:solidFill>
                <a:schemeClr val="accent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1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2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>
                <a:ln w="9525">
                  <a:solidFill>
                    <a:schemeClr val="accent1"/>
                  </a:solidFill>
                </a:ln>
                <a:noFill/>
              </a:rPr>
              <a:t>2</a:t>
            </a:r>
            <a:endParaRPr lang="zh-CN" altLang="en-US">
              <a:ln w="9525"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4" name="标题 3"/>
          <p:cNvSpPr/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消防安全标准化管理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消防安全标准化管理体系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1306600" y="3867916"/>
            <a:ext cx="1851554" cy="129696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消防安全标准化管理体系的定义和目的</a:t>
            </a:r>
            <a:endParaRPr lang="zh-CN" altLang="en-US" sz="2000" spc="12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718154" y="2455119"/>
            <a:ext cx="1030201" cy="1030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" name="三角形16"/>
          <p:cNvSpPr/>
          <p:nvPr>
            <p:custDataLst>
              <p:tags r:id="rId7"/>
            </p:custDataLst>
          </p:nvPr>
        </p:nvSpPr>
        <p:spPr>
          <a:xfrm>
            <a:off x="1716400" y="2455119"/>
            <a:ext cx="494040" cy="343108"/>
          </a:xfrm>
          <a:custGeom>
            <a:avLst/>
            <a:gdLst>
              <a:gd name="connsiteX0" fmla="*/ 357810 w 357810"/>
              <a:gd name="connsiteY0" fmla="*/ 0 h 248479"/>
              <a:gd name="connsiteX1" fmla="*/ 0 w 357810"/>
              <a:gd name="connsiteY1" fmla="*/ 248479 h 248479"/>
              <a:gd name="connsiteX2" fmla="*/ 2 w 357810"/>
              <a:gd name="connsiteY2" fmla="*/ 1 h 2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10" h="248479">
                <a:moveTo>
                  <a:pt x="357810" y="0"/>
                </a:moveTo>
                <a:lnTo>
                  <a:pt x="0" y="248479"/>
                </a:lnTo>
                <a:lnTo>
                  <a:pt x="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三角形18"/>
          <p:cNvSpPr/>
          <p:nvPr>
            <p:custDataLst>
              <p:tags r:id="rId8"/>
            </p:custDataLst>
          </p:nvPr>
        </p:nvSpPr>
        <p:spPr>
          <a:xfrm>
            <a:off x="2256947" y="3144845"/>
            <a:ext cx="494040" cy="343108"/>
          </a:xfrm>
          <a:custGeom>
            <a:avLst/>
            <a:gdLst>
              <a:gd name="connsiteX0" fmla="*/ 357810 w 357810"/>
              <a:gd name="connsiteY0" fmla="*/ 0 h 248484"/>
              <a:gd name="connsiteX1" fmla="*/ 357807 w 357810"/>
              <a:gd name="connsiteY1" fmla="*/ 248483 h 248484"/>
              <a:gd name="connsiteX2" fmla="*/ 0 w 357810"/>
              <a:gd name="connsiteY2" fmla="*/ 248484 h 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10" h="248484">
                <a:moveTo>
                  <a:pt x="357810" y="0"/>
                </a:moveTo>
                <a:lnTo>
                  <a:pt x="357807" y="248483"/>
                </a:lnTo>
                <a:lnTo>
                  <a:pt x="0" y="2484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4"/>
          <p:cNvSpPr txBox="1"/>
          <p:nvPr>
            <p:custDataLst>
              <p:tags r:id="rId9"/>
            </p:custDataLst>
          </p:nvPr>
        </p:nvSpPr>
        <p:spPr>
          <a:xfrm>
            <a:off x="1790989" y="2539360"/>
            <a:ext cx="883656" cy="8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pc="3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3200" b="1" spc="30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3884466" y="3867916"/>
            <a:ext cx="1851554" cy="129696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消防安全标准化管理体系的构成和要素</a:t>
            </a:r>
            <a:endParaRPr lang="zh-CN" altLang="en-US" sz="2000" spc="12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4296020" y="2455119"/>
            <a:ext cx="1030201" cy="1030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三角形16"/>
          <p:cNvSpPr/>
          <p:nvPr>
            <p:custDataLst>
              <p:tags r:id="rId12"/>
            </p:custDataLst>
          </p:nvPr>
        </p:nvSpPr>
        <p:spPr>
          <a:xfrm>
            <a:off x="4294265" y="2455119"/>
            <a:ext cx="494040" cy="343108"/>
          </a:xfrm>
          <a:custGeom>
            <a:avLst/>
            <a:gdLst>
              <a:gd name="connsiteX0" fmla="*/ 357810 w 357810"/>
              <a:gd name="connsiteY0" fmla="*/ 0 h 248479"/>
              <a:gd name="connsiteX1" fmla="*/ 0 w 357810"/>
              <a:gd name="connsiteY1" fmla="*/ 248479 h 248479"/>
              <a:gd name="connsiteX2" fmla="*/ 2 w 357810"/>
              <a:gd name="connsiteY2" fmla="*/ 1 h 2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10" h="248479">
                <a:moveTo>
                  <a:pt x="357810" y="0"/>
                </a:moveTo>
                <a:lnTo>
                  <a:pt x="0" y="248479"/>
                </a:lnTo>
                <a:lnTo>
                  <a:pt x="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三角形18"/>
          <p:cNvSpPr/>
          <p:nvPr>
            <p:custDataLst>
              <p:tags r:id="rId13"/>
            </p:custDataLst>
          </p:nvPr>
        </p:nvSpPr>
        <p:spPr>
          <a:xfrm>
            <a:off x="4834812" y="3144845"/>
            <a:ext cx="494040" cy="343108"/>
          </a:xfrm>
          <a:custGeom>
            <a:avLst/>
            <a:gdLst>
              <a:gd name="connsiteX0" fmla="*/ 357810 w 357810"/>
              <a:gd name="connsiteY0" fmla="*/ 0 h 248484"/>
              <a:gd name="connsiteX1" fmla="*/ 357807 w 357810"/>
              <a:gd name="connsiteY1" fmla="*/ 248483 h 248484"/>
              <a:gd name="connsiteX2" fmla="*/ 0 w 357810"/>
              <a:gd name="connsiteY2" fmla="*/ 248484 h 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10" h="248484">
                <a:moveTo>
                  <a:pt x="357810" y="0"/>
                </a:moveTo>
                <a:lnTo>
                  <a:pt x="357807" y="248483"/>
                </a:lnTo>
                <a:lnTo>
                  <a:pt x="0" y="2484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4"/>
          <p:cNvSpPr txBox="1"/>
          <p:nvPr>
            <p:custDataLst>
              <p:tags r:id="rId14"/>
            </p:custDataLst>
          </p:nvPr>
        </p:nvSpPr>
        <p:spPr>
          <a:xfrm>
            <a:off x="4368853" y="2539360"/>
            <a:ext cx="883656" cy="8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pc="3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3200" b="1" spc="3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6462330" y="3867916"/>
            <a:ext cx="1851554" cy="129696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消防安全标准化管理体系的实施和运行</a:t>
            </a:r>
            <a:endParaRPr lang="zh-CN" altLang="en-US" sz="2000" spc="12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6"/>
            </p:custDataLst>
          </p:nvPr>
        </p:nvSpPr>
        <p:spPr>
          <a:xfrm>
            <a:off x="6873886" y="2455119"/>
            <a:ext cx="1030201" cy="1030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三角形16"/>
          <p:cNvSpPr/>
          <p:nvPr>
            <p:custDataLst>
              <p:tags r:id="rId17"/>
            </p:custDataLst>
          </p:nvPr>
        </p:nvSpPr>
        <p:spPr>
          <a:xfrm>
            <a:off x="6872131" y="2455119"/>
            <a:ext cx="494040" cy="343108"/>
          </a:xfrm>
          <a:custGeom>
            <a:avLst/>
            <a:gdLst>
              <a:gd name="connsiteX0" fmla="*/ 357810 w 357810"/>
              <a:gd name="connsiteY0" fmla="*/ 0 h 248479"/>
              <a:gd name="connsiteX1" fmla="*/ 0 w 357810"/>
              <a:gd name="connsiteY1" fmla="*/ 248479 h 248479"/>
              <a:gd name="connsiteX2" fmla="*/ 2 w 357810"/>
              <a:gd name="connsiteY2" fmla="*/ 1 h 2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10" h="248479">
                <a:moveTo>
                  <a:pt x="357810" y="0"/>
                </a:moveTo>
                <a:lnTo>
                  <a:pt x="0" y="248479"/>
                </a:lnTo>
                <a:lnTo>
                  <a:pt x="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三角形18"/>
          <p:cNvSpPr/>
          <p:nvPr>
            <p:custDataLst>
              <p:tags r:id="rId18"/>
            </p:custDataLst>
          </p:nvPr>
        </p:nvSpPr>
        <p:spPr>
          <a:xfrm>
            <a:off x="7412678" y="3144845"/>
            <a:ext cx="494040" cy="343108"/>
          </a:xfrm>
          <a:custGeom>
            <a:avLst/>
            <a:gdLst>
              <a:gd name="connsiteX0" fmla="*/ 357810 w 357810"/>
              <a:gd name="connsiteY0" fmla="*/ 0 h 248484"/>
              <a:gd name="connsiteX1" fmla="*/ 357807 w 357810"/>
              <a:gd name="connsiteY1" fmla="*/ 248483 h 248484"/>
              <a:gd name="connsiteX2" fmla="*/ 0 w 357810"/>
              <a:gd name="connsiteY2" fmla="*/ 248484 h 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10" h="248484">
                <a:moveTo>
                  <a:pt x="357810" y="0"/>
                </a:moveTo>
                <a:lnTo>
                  <a:pt x="357807" y="248483"/>
                </a:lnTo>
                <a:lnTo>
                  <a:pt x="0" y="2484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4"/>
          <p:cNvSpPr txBox="1"/>
          <p:nvPr>
            <p:custDataLst>
              <p:tags r:id="rId19"/>
            </p:custDataLst>
          </p:nvPr>
        </p:nvSpPr>
        <p:spPr>
          <a:xfrm>
            <a:off x="6946719" y="2539360"/>
            <a:ext cx="883656" cy="8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pc="3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3200" b="1" spc="30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9040196" y="3867916"/>
            <a:ext cx="1851554" cy="129696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消防安全标准化管理体系的评估和改进</a:t>
            </a:r>
            <a:endParaRPr lang="zh-CN" altLang="en-US" sz="2000" spc="12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21"/>
            </p:custDataLst>
          </p:nvPr>
        </p:nvSpPr>
        <p:spPr>
          <a:xfrm>
            <a:off x="9451750" y="2455119"/>
            <a:ext cx="1030201" cy="1030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三角形16"/>
          <p:cNvSpPr/>
          <p:nvPr>
            <p:custDataLst>
              <p:tags r:id="rId22"/>
            </p:custDataLst>
          </p:nvPr>
        </p:nvSpPr>
        <p:spPr>
          <a:xfrm>
            <a:off x="9449995" y="2455119"/>
            <a:ext cx="494040" cy="343108"/>
          </a:xfrm>
          <a:custGeom>
            <a:avLst/>
            <a:gdLst>
              <a:gd name="connsiteX0" fmla="*/ 357810 w 357810"/>
              <a:gd name="connsiteY0" fmla="*/ 0 h 248479"/>
              <a:gd name="connsiteX1" fmla="*/ 0 w 357810"/>
              <a:gd name="connsiteY1" fmla="*/ 248479 h 248479"/>
              <a:gd name="connsiteX2" fmla="*/ 2 w 357810"/>
              <a:gd name="connsiteY2" fmla="*/ 1 h 2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10" h="248479">
                <a:moveTo>
                  <a:pt x="357810" y="0"/>
                </a:moveTo>
                <a:lnTo>
                  <a:pt x="0" y="248479"/>
                </a:lnTo>
                <a:lnTo>
                  <a:pt x="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三角形18"/>
          <p:cNvSpPr/>
          <p:nvPr>
            <p:custDataLst>
              <p:tags r:id="rId23"/>
            </p:custDataLst>
          </p:nvPr>
        </p:nvSpPr>
        <p:spPr>
          <a:xfrm>
            <a:off x="9990542" y="3144845"/>
            <a:ext cx="494040" cy="343108"/>
          </a:xfrm>
          <a:custGeom>
            <a:avLst/>
            <a:gdLst>
              <a:gd name="connsiteX0" fmla="*/ 357810 w 357810"/>
              <a:gd name="connsiteY0" fmla="*/ 0 h 248484"/>
              <a:gd name="connsiteX1" fmla="*/ 357807 w 357810"/>
              <a:gd name="connsiteY1" fmla="*/ 248483 h 248484"/>
              <a:gd name="connsiteX2" fmla="*/ 0 w 357810"/>
              <a:gd name="connsiteY2" fmla="*/ 248484 h 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10" h="248484">
                <a:moveTo>
                  <a:pt x="357810" y="0"/>
                </a:moveTo>
                <a:lnTo>
                  <a:pt x="357807" y="248483"/>
                </a:lnTo>
                <a:lnTo>
                  <a:pt x="0" y="2484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24"/>
          <p:cNvSpPr txBox="1"/>
          <p:nvPr>
            <p:custDataLst>
              <p:tags r:id="rId24"/>
            </p:custDataLst>
          </p:nvPr>
        </p:nvSpPr>
        <p:spPr>
          <a:xfrm>
            <a:off x="9524584" y="2539360"/>
            <a:ext cx="883656" cy="8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pc="3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3200" b="1" spc="3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noFill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消防安全标准化管理流程</a:t>
            </a:r>
            <a:endParaRPr lang="zh-CN" sz="4900" spc="330" err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任意多边形 39"/>
          <p:cNvSpPr/>
          <p:nvPr>
            <p:custDataLst>
              <p:tags r:id="rId5"/>
            </p:custDataLst>
          </p:nvPr>
        </p:nvSpPr>
        <p:spPr bwMode="auto">
          <a:xfrm flipH="1">
            <a:off x="1306447" y="3811547"/>
            <a:ext cx="1550582" cy="823269"/>
          </a:xfrm>
          <a:custGeom>
            <a:avLst/>
            <a:gdLst>
              <a:gd name="connsiteX0" fmla="*/ 0 w 2088232"/>
              <a:gd name="connsiteY0" fmla="*/ 0 h 1224135"/>
              <a:gd name="connsiteX1" fmla="*/ 1476165 w 2088232"/>
              <a:gd name="connsiteY1" fmla="*/ 0 h 1224135"/>
              <a:gd name="connsiteX2" fmla="*/ 2088232 w 2088232"/>
              <a:gd name="connsiteY2" fmla="*/ 612068 h 1224135"/>
              <a:gd name="connsiteX3" fmla="*/ 2088232 w 2088232"/>
              <a:gd name="connsiteY3" fmla="*/ 1224135 h 1224135"/>
              <a:gd name="connsiteX4" fmla="*/ 0 w 2088232"/>
              <a:gd name="connsiteY4" fmla="*/ 1224135 h 1224135"/>
              <a:gd name="connsiteX5" fmla="*/ 0 w 2088232"/>
              <a:gd name="connsiteY5" fmla="*/ 0 h 1224135"/>
              <a:gd name="connsiteX0-1" fmla="*/ 9144 w 2088232"/>
              <a:gd name="connsiteY0-2" fmla="*/ 356616 h 1224135"/>
              <a:gd name="connsiteX1-3" fmla="*/ 1476165 w 2088232"/>
              <a:gd name="connsiteY1-4" fmla="*/ 0 h 1224135"/>
              <a:gd name="connsiteX2-5" fmla="*/ 2088232 w 2088232"/>
              <a:gd name="connsiteY2-6" fmla="*/ 612068 h 1224135"/>
              <a:gd name="connsiteX3-7" fmla="*/ 2088232 w 2088232"/>
              <a:gd name="connsiteY3-8" fmla="*/ 1224135 h 1224135"/>
              <a:gd name="connsiteX4-9" fmla="*/ 0 w 2088232"/>
              <a:gd name="connsiteY4-10" fmla="*/ 1224135 h 1224135"/>
              <a:gd name="connsiteX5-11" fmla="*/ 9144 w 2088232"/>
              <a:gd name="connsiteY5-12" fmla="*/ 356616 h 1224135"/>
              <a:gd name="connsiteX0-13" fmla="*/ 9144 w 2088232"/>
              <a:gd name="connsiteY0-14" fmla="*/ 73152 h 940671"/>
              <a:gd name="connsiteX1-15" fmla="*/ 1531029 w 2088232"/>
              <a:gd name="connsiteY1-16" fmla="*/ 0 h 940671"/>
              <a:gd name="connsiteX2-17" fmla="*/ 2088232 w 2088232"/>
              <a:gd name="connsiteY2-18" fmla="*/ 328604 h 940671"/>
              <a:gd name="connsiteX3-19" fmla="*/ 2088232 w 2088232"/>
              <a:gd name="connsiteY3-20" fmla="*/ 940671 h 940671"/>
              <a:gd name="connsiteX4-21" fmla="*/ 0 w 2088232"/>
              <a:gd name="connsiteY4-22" fmla="*/ 940671 h 940671"/>
              <a:gd name="connsiteX5-23" fmla="*/ 9144 w 2088232"/>
              <a:gd name="connsiteY5-24" fmla="*/ 73152 h 940671"/>
              <a:gd name="connsiteX0-25" fmla="*/ 9144 w 2088232"/>
              <a:gd name="connsiteY0-26" fmla="*/ 0 h 867519"/>
              <a:gd name="connsiteX1-27" fmla="*/ 2088232 w 2088232"/>
              <a:gd name="connsiteY1-28" fmla="*/ 255452 h 867519"/>
              <a:gd name="connsiteX2-29" fmla="*/ 2088232 w 2088232"/>
              <a:gd name="connsiteY2-30" fmla="*/ 867519 h 867519"/>
              <a:gd name="connsiteX3-31" fmla="*/ 0 w 2088232"/>
              <a:gd name="connsiteY3-32" fmla="*/ 867519 h 867519"/>
              <a:gd name="connsiteX4-33" fmla="*/ 9144 w 2088232"/>
              <a:gd name="connsiteY4-34" fmla="*/ 0 h 867519"/>
              <a:gd name="connsiteX0-35" fmla="*/ 9144 w 2088232"/>
              <a:gd name="connsiteY0-36" fmla="*/ 0 h 867519"/>
              <a:gd name="connsiteX1-37" fmla="*/ 2088232 w 2088232"/>
              <a:gd name="connsiteY1-38" fmla="*/ 153763 h 867519"/>
              <a:gd name="connsiteX2-39" fmla="*/ 2088232 w 2088232"/>
              <a:gd name="connsiteY2-40" fmla="*/ 867519 h 867519"/>
              <a:gd name="connsiteX3-41" fmla="*/ 0 w 2088232"/>
              <a:gd name="connsiteY3-42" fmla="*/ 867519 h 867519"/>
              <a:gd name="connsiteX4-43" fmla="*/ 9144 w 2088232"/>
              <a:gd name="connsiteY4-44" fmla="*/ 0 h 867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8232" h="867518">
                <a:moveTo>
                  <a:pt x="9144" y="0"/>
                </a:moveTo>
                <a:lnTo>
                  <a:pt x="2088232" y="153763"/>
                </a:lnTo>
                <a:lnTo>
                  <a:pt x="2088232" y="867519"/>
                </a:lnTo>
                <a:lnTo>
                  <a:pt x="0" y="867519"/>
                </a:lnTo>
                <a:lnTo>
                  <a:pt x="9144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6"/>
            </p:custDataLst>
          </p:nvPr>
        </p:nvSpPr>
        <p:spPr bwMode="auto">
          <a:xfrm>
            <a:off x="1306447" y="4616705"/>
            <a:ext cx="1550582" cy="1221351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>
            <p:custDataLst>
              <p:tags r:id="rId7"/>
            </p:custDataLst>
          </p:nvPr>
        </p:nvSpPr>
        <p:spPr>
          <a:xfrm>
            <a:off x="1784969" y="3534386"/>
            <a:ext cx="593536" cy="593536"/>
          </a:xfrm>
          <a:prstGeom prst="ellipse">
            <a:avLst/>
          </a:prstGeom>
          <a:solidFill>
            <a:schemeClr val="lt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8"/>
            </p:custDataLst>
          </p:nvPr>
        </p:nvSpPr>
        <p:spPr bwMode="auto">
          <a:xfrm>
            <a:off x="1931723" y="3671139"/>
            <a:ext cx="300028" cy="320030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62500"/>
          </a:bodyPr>
          <a:lstStyle/>
          <a:p>
            <a:pPr algn="ctr">
              <a:lnSpc>
                <a:spcPct val="13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>
            <p:custDataLst>
              <p:tags r:id="rId9"/>
            </p:custDataLst>
          </p:nvPr>
        </p:nvSpPr>
        <p:spPr bwMode="auto">
          <a:xfrm>
            <a:off x="1435662" y="4688073"/>
            <a:ext cx="1292152" cy="107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制定消防安全管理制度</a:t>
            </a:r>
            <a:endParaRPr lang="zh-CN" altLang="en-US" sz="1600" spc="11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>
            <p:custDataLst>
              <p:tags r:id="rId10"/>
            </p:custDataLst>
          </p:nvPr>
        </p:nvSpPr>
        <p:spPr bwMode="auto">
          <a:xfrm flipH="1">
            <a:off x="2913557" y="3558233"/>
            <a:ext cx="1550582" cy="1076583"/>
          </a:xfrm>
          <a:custGeom>
            <a:avLst/>
            <a:gdLst>
              <a:gd name="connsiteX0" fmla="*/ 0 w 2088232"/>
              <a:gd name="connsiteY0" fmla="*/ 0 h 1224135"/>
              <a:gd name="connsiteX1" fmla="*/ 1476165 w 2088232"/>
              <a:gd name="connsiteY1" fmla="*/ 0 h 1224135"/>
              <a:gd name="connsiteX2" fmla="*/ 2088232 w 2088232"/>
              <a:gd name="connsiteY2" fmla="*/ 612068 h 1224135"/>
              <a:gd name="connsiteX3" fmla="*/ 2088232 w 2088232"/>
              <a:gd name="connsiteY3" fmla="*/ 1224135 h 1224135"/>
              <a:gd name="connsiteX4" fmla="*/ 0 w 2088232"/>
              <a:gd name="connsiteY4" fmla="*/ 1224135 h 1224135"/>
              <a:gd name="connsiteX5" fmla="*/ 0 w 2088232"/>
              <a:gd name="connsiteY5" fmla="*/ 0 h 1224135"/>
              <a:gd name="connsiteX0-1" fmla="*/ 9144 w 2088232"/>
              <a:gd name="connsiteY0-2" fmla="*/ 356616 h 1224135"/>
              <a:gd name="connsiteX1-3" fmla="*/ 1476165 w 2088232"/>
              <a:gd name="connsiteY1-4" fmla="*/ 0 h 1224135"/>
              <a:gd name="connsiteX2-5" fmla="*/ 2088232 w 2088232"/>
              <a:gd name="connsiteY2-6" fmla="*/ 612068 h 1224135"/>
              <a:gd name="connsiteX3-7" fmla="*/ 2088232 w 2088232"/>
              <a:gd name="connsiteY3-8" fmla="*/ 1224135 h 1224135"/>
              <a:gd name="connsiteX4-9" fmla="*/ 0 w 2088232"/>
              <a:gd name="connsiteY4-10" fmla="*/ 1224135 h 1224135"/>
              <a:gd name="connsiteX5-11" fmla="*/ 9144 w 2088232"/>
              <a:gd name="connsiteY5-12" fmla="*/ 356616 h 1224135"/>
              <a:gd name="connsiteX0-13" fmla="*/ 9144 w 2088232"/>
              <a:gd name="connsiteY0-14" fmla="*/ 73152 h 940671"/>
              <a:gd name="connsiteX1-15" fmla="*/ 1531029 w 2088232"/>
              <a:gd name="connsiteY1-16" fmla="*/ 0 h 940671"/>
              <a:gd name="connsiteX2-17" fmla="*/ 2088232 w 2088232"/>
              <a:gd name="connsiteY2-18" fmla="*/ 328604 h 940671"/>
              <a:gd name="connsiteX3-19" fmla="*/ 2088232 w 2088232"/>
              <a:gd name="connsiteY3-20" fmla="*/ 940671 h 940671"/>
              <a:gd name="connsiteX4-21" fmla="*/ 0 w 2088232"/>
              <a:gd name="connsiteY4-22" fmla="*/ 940671 h 940671"/>
              <a:gd name="connsiteX5-23" fmla="*/ 9144 w 2088232"/>
              <a:gd name="connsiteY5-24" fmla="*/ 73152 h 940671"/>
              <a:gd name="connsiteX0-25" fmla="*/ 9144 w 2088232"/>
              <a:gd name="connsiteY0-26" fmla="*/ 0 h 867519"/>
              <a:gd name="connsiteX1-27" fmla="*/ 2088232 w 2088232"/>
              <a:gd name="connsiteY1-28" fmla="*/ 255452 h 867519"/>
              <a:gd name="connsiteX2-29" fmla="*/ 2088232 w 2088232"/>
              <a:gd name="connsiteY2-30" fmla="*/ 867519 h 867519"/>
              <a:gd name="connsiteX3-31" fmla="*/ 0 w 2088232"/>
              <a:gd name="connsiteY3-32" fmla="*/ 867519 h 867519"/>
              <a:gd name="connsiteX4-33" fmla="*/ 9144 w 2088232"/>
              <a:gd name="connsiteY4-34" fmla="*/ 0 h 867519"/>
              <a:gd name="connsiteX0-35" fmla="*/ 9144 w 2088232"/>
              <a:gd name="connsiteY0-36" fmla="*/ 0 h 867519"/>
              <a:gd name="connsiteX1-37" fmla="*/ 2088232 w 2088232"/>
              <a:gd name="connsiteY1-38" fmla="*/ 153763 h 867519"/>
              <a:gd name="connsiteX2-39" fmla="*/ 2088232 w 2088232"/>
              <a:gd name="connsiteY2-40" fmla="*/ 867519 h 867519"/>
              <a:gd name="connsiteX3-41" fmla="*/ 0 w 2088232"/>
              <a:gd name="connsiteY3-42" fmla="*/ 867519 h 867519"/>
              <a:gd name="connsiteX4-43" fmla="*/ 9144 w 2088232"/>
              <a:gd name="connsiteY4-44" fmla="*/ 0 h 867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8232" h="867518">
                <a:moveTo>
                  <a:pt x="9144" y="0"/>
                </a:moveTo>
                <a:lnTo>
                  <a:pt x="2088232" y="153763"/>
                </a:lnTo>
                <a:lnTo>
                  <a:pt x="2088232" y="867519"/>
                </a:lnTo>
                <a:lnTo>
                  <a:pt x="0" y="867519"/>
                </a:lnTo>
                <a:lnTo>
                  <a:pt x="9144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 bwMode="auto">
          <a:xfrm>
            <a:off x="2913557" y="4616705"/>
            <a:ext cx="1550582" cy="1221351"/>
          </a:xfrm>
          <a:prstGeom prst="rect">
            <a:avLst/>
          </a:prstGeom>
          <a:noFill/>
          <a:ln w="12700">
            <a:solidFill>
              <a:schemeClr val="accent2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>
            <p:custDataLst>
              <p:tags r:id="rId12"/>
            </p:custDataLst>
          </p:nvPr>
        </p:nvSpPr>
        <p:spPr>
          <a:xfrm>
            <a:off x="3392080" y="3374371"/>
            <a:ext cx="593536" cy="593536"/>
          </a:xfrm>
          <a:prstGeom prst="ellipse">
            <a:avLst/>
          </a:prstGeom>
          <a:solidFill>
            <a:schemeClr val="lt1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 bwMode="auto">
          <a:xfrm>
            <a:off x="3528833" y="3518534"/>
            <a:ext cx="320030" cy="305209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>
            <a:normAutofit fontScale="55000" lnSpcReduction="10000"/>
          </a:bodyPr>
          <a:lstStyle/>
          <a:p>
            <a:pPr algn="ctr">
              <a:lnSpc>
                <a:spcPct val="13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>
            <p:custDataLst>
              <p:tags r:id="rId14"/>
            </p:custDataLst>
          </p:nvPr>
        </p:nvSpPr>
        <p:spPr bwMode="auto">
          <a:xfrm>
            <a:off x="3042772" y="4688073"/>
            <a:ext cx="1292152" cy="107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建立消防安全组织机构</a:t>
            </a:r>
            <a:endParaRPr lang="zh-CN" altLang="en-US" sz="1600" spc="11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>
            <p:custDataLst>
              <p:tags r:id="rId15"/>
            </p:custDataLst>
          </p:nvPr>
        </p:nvSpPr>
        <p:spPr bwMode="auto">
          <a:xfrm flipH="1">
            <a:off x="4520668" y="3241591"/>
            <a:ext cx="1550582" cy="1393225"/>
          </a:xfrm>
          <a:custGeom>
            <a:avLst/>
            <a:gdLst>
              <a:gd name="connsiteX0" fmla="*/ 0 w 2088232"/>
              <a:gd name="connsiteY0" fmla="*/ 0 h 1224135"/>
              <a:gd name="connsiteX1" fmla="*/ 1476165 w 2088232"/>
              <a:gd name="connsiteY1" fmla="*/ 0 h 1224135"/>
              <a:gd name="connsiteX2" fmla="*/ 2088232 w 2088232"/>
              <a:gd name="connsiteY2" fmla="*/ 612068 h 1224135"/>
              <a:gd name="connsiteX3" fmla="*/ 2088232 w 2088232"/>
              <a:gd name="connsiteY3" fmla="*/ 1224135 h 1224135"/>
              <a:gd name="connsiteX4" fmla="*/ 0 w 2088232"/>
              <a:gd name="connsiteY4" fmla="*/ 1224135 h 1224135"/>
              <a:gd name="connsiteX5" fmla="*/ 0 w 2088232"/>
              <a:gd name="connsiteY5" fmla="*/ 0 h 1224135"/>
              <a:gd name="connsiteX0-1" fmla="*/ 9144 w 2088232"/>
              <a:gd name="connsiteY0-2" fmla="*/ 356616 h 1224135"/>
              <a:gd name="connsiteX1-3" fmla="*/ 1476165 w 2088232"/>
              <a:gd name="connsiteY1-4" fmla="*/ 0 h 1224135"/>
              <a:gd name="connsiteX2-5" fmla="*/ 2088232 w 2088232"/>
              <a:gd name="connsiteY2-6" fmla="*/ 612068 h 1224135"/>
              <a:gd name="connsiteX3-7" fmla="*/ 2088232 w 2088232"/>
              <a:gd name="connsiteY3-8" fmla="*/ 1224135 h 1224135"/>
              <a:gd name="connsiteX4-9" fmla="*/ 0 w 2088232"/>
              <a:gd name="connsiteY4-10" fmla="*/ 1224135 h 1224135"/>
              <a:gd name="connsiteX5-11" fmla="*/ 9144 w 2088232"/>
              <a:gd name="connsiteY5-12" fmla="*/ 356616 h 1224135"/>
              <a:gd name="connsiteX0-13" fmla="*/ 9144 w 2088232"/>
              <a:gd name="connsiteY0-14" fmla="*/ 73152 h 940671"/>
              <a:gd name="connsiteX1-15" fmla="*/ 1531029 w 2088232"/>
              <a:gd name="connsiteY1-16" fmla="*/ 0 h 940671"/>
              <a:gd name="connsiteX2-17" fmla="*/ 2088232 w 2088232"/>
              <a:gd name="connsiteY2-18" fmla="*/ 328604 h 940671"/>
              <a:gd name="connsiteX3-19" fmla="*/ 2088232 w 2088232"/>
              <a:gd name="connsiteY3-20" fmla="*/ 940671 h 940671"/>
              <a:gd name="connsiteX4-21" fmla="*/ 0 w 2088232"/>
              <a:gd name="connsiteY4-22" fmla="*/ 940671 h 940671"/>
              <a:gd name="connsiteX5-23" fmla="*/ 9144 w 2088232"/>
              <a:gd name="connsiteY5-24" fmla="*/ 73152 h 940671"/>
              <a:gd name="connsiteX0-25" fmla="*/ 9144 w 2088232"/>
              <a:gd name="connsiteY0-26" fmla="*/ 0 h 867519"/>
              <a:gd name="connsiteX1-27" fmla="*/ 2088232 w 2088232"/>
              <a:gd name="connsiteY1-28" fmla="*/ 255452 h 867519"/>
              <a:gd name="connsiteX2-29" fmla="*/ 2088232 w 2088232"/>
              <a:gd name="connsiteY2-30" fmla="*/ 867519 h 867519"/>
              <a:gd name="connsiteX3-31" fmla="*/ 0 w 2088232"/>
              <a:gd name="connsiteY3-32" fmla="*/ 867519 h 867519"/>
              <a:gd name="connsiteX4-33" fmla="*/ 9144 w 2088232"/>
              <a:gd name="connsiteY4-34" fmla="*/ 0 h 867519"/>
              <a:gd name="connsiteX0-35" fmla="*/ 9144 w 2088232"/>
              <a:gd name="connsiteY0-36" fmla="*/ 0 h 867519"/>
              <a:gd name="connsiteX1-37" fmla="*/ 2088232 w 2088232"/>
              <a:gd name="connsiteY1-38" fmla="*/ 153763 h 867519"/>
              <a:gd name="connsiteX2-39" fmla="*/ 2088232 w 2088232"/>
              <a:gd name="connsiteY2-40" fmla="*/ 867519 h 867519"/>
              <a:gd name="connsiteX3-41" fmla="*/ 0 w 2088232"/>
              <a:gd name="connsiteY3-42" fmla="*/ 867519 h 867519"/>
              <a:gd name="connsiteX4-43" fmla="*/ 9144 w 2088232"/>
              <a:gd name="connsiteY4-44" fmla="*/ 0 h 867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8232" h="867518">
                <a:moveTo>
                  <a:pt x="9144" y="0"/>
                </a:moveTo>
                <a:lnTo>
                  <a:pt x="2088232" y="153763"/>
                </a:lnTo>
                <a:lnTo>
                  <a:pt x="2088232" y="867519"/>
                </a:lnTo>
                <a:lnTo>
                  <a:pt x="0" y="867519"/>
                </a:lnTo>
                <a:lnTo>
                  <a:pt x="9144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accent3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 bwMode="auto">
          <a:xfrm>
            <a:off x="4520668" y="4616705"/>
            <a:ext cx="1550582" cy="1221351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>
            <p:custDataLst>
              <p:tags r:id="rId17"/>
            </p:custDataLst>
          </p:nvPr>
        </p:nvSpPr>
        <p:spPr>
          <a:xfrm>
            <a:off x="4999190" y="3100304"/>
            <a:ext cx="593536" cy="593536"/>
          </a:xfrm>
          <a:prstGeom prst="ellipse">
            <a:avLst/>
          </a:prstGeom>
          <a:solidFill>
            <a:schemeClr val="lt1"/>
          </a:solidFill>
          <a:ln w="28575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任意多边形 34"/>
          <p:cNvSpPr/>
          <p:nvPr>
            <p:custDataLst>
              <p:tags r:id="rId18"/>
            </p:custDataLst>
          </p:nvPr>
        </p:nvSpPr>
        <p:spPr bwMode="auto">
          <a:xfrm>
            <a:off x="5135943" y="3237299"/>
            <a:ext cx="320030" cy="319547"/>
          </a:xfrm>
          <a:custGeom>
            <a:avLst/>
            <a:gdLst>
              <a:gd name="connsiteX0" fmla="*/ 497095 w 607639"/>
              <a:gd name="connsiteY0" fmla="*/ 261992 h 606722"/>
              <a:gd name="connsiteX1" fmla="*/ 497095 w 607639"/>
              <a:gd name="connsiteY1" fmla="*/ 468794 h 606722"/>
              <a:gd name="connsiteX2" fmla="*/ 524775 w 607639"/>
              <a:gd name="connsiteY2" fmla="*/ 468794 h 606722"/>
              <a:gd name="connsiteX3" fmla="*/ 524775 w 607639"/>
              <a:gd name="connsiteY3" fmla="*/ 261992 h 606722"/>
              <a:gd name="connsiteX4" fmla="*/ 414320 w 607639"/>
              <a:gd name="connsiteY4" fmla="*/ 261992 h 606722"/>
              <a:gd name="connsiteX5" fmla="*/ 414320 w 607639"/>
              <a:gd name="connsiteY5" fmla="*/ 468794 h 606722"/>
              <a:gd name="connsiteX6" fmla="*/ 469503 w 607639"/>
              <a:gd name="connsiteY6" fmla="*/ 468794 h 606722"/>
              <a:gd name="connsiteX7" fmla="*/ 469503 w 607639"/>
              <a:gd name="connsiteY7" fmla="*/ 261992 h 606722"/>
              <a:gd name="connsiteX8" fmla="*/ 359047 w 607639"/>
              <a:gd name="connsiteY8" fmla="*/ 261992 h 606722"/>
              <a:gd name="connsiteX9" fmla="*/ 359047 w 607639"/>
              <a:gd name="connsiteY9" fmla="*/ 468794 h 606722"/>
              <a:gd name="connsiteX10" fmla="*/ 386639 w 607639"/>
              <a:gd name="connsiteY10" fmla="*/ 468794 h 606722"/>
              <a:gd name="connsiteX11" fmla="*/ 386639 w 607639"/>
              <a:gd name="connsiteY11" fmla="*/ 261992 h 606722"/>
              <a:gd name="connsiteX12" fmla="*/ 276183 w 607639"/>
              <a:gd name="connsiteY12" fmla="*/ 261992 h 606722"/>
              <a:gd name="connsiteX13" fmla="*/ 276183 w 607639"/>
              <a:gd name="connsiteY13" fmla="*/ 468794 h 606722"/>
              <a:gd name="connsiteX14" fmla="*/ 331456 w 607639"/>
              <a:gd name="connsiteY14" fmla="*/ 468794 h 606722"/>
              <a:gd name="connsiteX15" fmla="*/ 331456 w 607639"/>
              <a:gd name="connsiteY15" fmla="*/ 261992 h 606722"/>
              <a:gd name="connsiteX16" fmla="*/ 220911 w 607639"/>
              <a:gd name="connsiteY16" fmla="*/ 261992 h 606722"/>
              <a:gd name="connsiteX17" fmla="*/ 220911 w 607639"/>
              <a:gd name="connsiteY17" fmla="*/ 468794 h 606722"/>
              <a:gd name="connsiteX18" fmla="*/ 248592 w 607639"/>
              <a:gd name="connsiteY18" fmla="*/ 468794 h 606722"/>
              <a:gd name="connsiteX19" fmla="*/ 248592 w 607639"/>
              <a:gd name="connsiteY19" fmla="*/ 261992 h 606722"/>
              <a:gd name="connsiteX20" fmla="*/ 138136 w 607639"/>
              <a:gd name="connsiteY20" fmla="*/ 261992 h 606722"/>
              <a:gd name="connsiteX21" fmla="*/ 138136 w 607639"/>
              <a:gd name="connsiteY21" fmla="*/ 468794 h 606722"/>
              <a:gd name="connsiteX22" fmla="*/ 193319 w 607639"/>
              <a:gd name="connsiteY22" fmla="*/ 468794 h 606722"/>
              <a:gd name="connsiteX23" fmla="*/ 193319 w 607639"/>
              <a:gd name="connsiteY23" fmla="*/ 261992 h 606722"/>
              <a:gd name="connsiteX24" fmla="*/ 82864 w 607639"/>
              <a:gd name="connsiteY24" fmla="*/ 261992 h 606722"/>
              <a:gd name="connsiteX25" fmla="*/ 82864 w 607639"/>
              <a:gd name="connsiteY25" fmla="*/ 468794 h 606722"/>
              <a:gd name="connsiteX26" fmla="*/ 110455 w 607639"/>
              <a:gd name="connsiteY26" fmla="*/ 468794 h 606722"/>
              <a:gd name="connsiteX27" fmla="*/ 110455 w 607639"/>
              <a:gd name="connsiteY27" fmla="*/ 261992 h 606722"/>
              <a:gd name="connsiteX28" fmla="*/ 303820 w 607639"/>
              <a:gd name="connsiteY28" fmla="*/ 110294 h 606722"/>
              <a:gd name="connsiteX29" fmla="*/ 331447 w 607639"/>
              <a:gd name="connsiteY29" fmla="*/ 137885 h 606722"/>
              <a:gd name="connsiteX30" fmla="*/ 303820 w 607639"/>
              <a:gd name="connsiteY30" fmla="*/ 165476 h 606722"/>
              <a:gd name="connsiteX31" fmla="*/ 276193 w 607639"/>
              <a:gd name="connsiteY31" fmla="*/ 137885 h 606722"/>
              <a:gd name="connsiteX32" fmla="*/ 303820 w 607639"/>
              <a:gd name="connsiteY32" fmla="*/ 110294 h 606722"/>
              <a:gd name="connsiteX33" fmla="*/ 303775 w 607639"/>
              <a:gd name="connsiteY33" fmla="*/ 27550 h 606722"/>
              <a:gd name="connsiteX34" fmla="*/ 174005 w 607639"/>
              <a:gd name="connsiteY34" fmla="*/ 103446 h 606722"/>
              <a:gd name="connsiteX35" fmla="*/ 299681 w 607639"/>
              <a:gd name="connsiteY35" fmla="*/ 56522 h 606722"/>
              <a:gd name="connsiteX36" fmla="*/ 309293 w 607639"/>
              <a:gd name="connsiteY36" fmla="*/ 55189 h 606722"/>
              <a:gd name="connsiteX37" fmla="*/ 434969 w 607639"/>
              <a:gd name="connsiteY37" fmla="*/ 102024 h 606722"/>
              <a:gd name="connsiteX38" fmla="*/ 303775 w 607639"/>
              <a:gd name="connsiteY38" fmla="*/ 27550 h 606722"/>
              <a:gd name="connsiteX39" fmla="*/ 303775 w 607639"/>
              <a:gd name="connsiteY39" fmla="*/ 0 h 606722"/>
              <a:gd name="connsiteX40" fmla="*/ 470927 w 607639"/>
              <a:gd name="connsiteY40" fmla="*/ 115799 h 606722"/>
              <a:gd name="connsiteX41" fmla="*/ 570346 w 607639"/>
              <a:gd name="connsiteY41" fmla="*/ 153036 h 606722"/>
              <a:gd name="connsiteX42" fmla="*/ 579958 w 607639"/>
              <a:gd name="connsiteY42" fmla="*/ 165478 h 606722"/>
              <a:gd name="connsiteX43" fmla="*/ 579958 w 607639"/>
              <a:gd name="connsiteY43" fmla="*/ 193028 h 606722"/>
              <a:gd name="connsiteX44" fmla="*/ 579958 w 607639"/>
              <a:gd name="connsiteY44" fmla="*/ 248217 h 606722"/>
              <a:gd name="connsiteX45" fmla="*/ 566163 w 607639"/>
              <a:gd name="connsiteY45" fmla="*/ 261992 h 606722"/>
              <a:gd name="connsiteX46" fmla="*/ 552367 w 607639"/>
              <a:gd name="connsiteY46" fmla="*/ 261992 h 606722"/>
              <a:gd name="connsiteX47" fmla="*/ 552367 w 607639"/>
              <a:gd name="connsiteY47" fmla="*/ 468794 h 606722"/>
              <a:gd name="connsiteX48" fmla="*/ 566163 w 607639"/>
              <a:gd name="connsiteY48" fmla="*/ 468794 h 606722"/>
              <a:gd name="connsiteX49" fmla="*/ 579958 w 607639"/>
              <a:gd name="connsiteY49" fmla="*/ 482569 h 606722"/>
              <a:gd name="connsiteX50" fmla="*/ 566163 w 607639"/>
              <a:gd name="connsiteY50" fmla="*/ 496344 h 606722"/>
              <a:gd name="connsiteX51" fmla="*/ 538571 w 607639"/>
              <a:gd name="connsiteY51" fmla="*/ 496344 h 606722"/>
              <a:gd name="connsiteX52" fmla="*/ 483299 w 607639"/>
              <a:gd name="connsiteY52" fmla="*/ 496344 h 606722"/>
              <a:gd name="connsiteX53" fmla="*/ 400435 w 607639"/>
              <a:gd name="connsiteY53" fmla="*/ 496344 h 606722"/>
              <a:gd name="connsiteX54" fmla="*/ 345252 w 607639"/>
              <a:gd name="connsiteY54" fmla="*/ 496344 h 606722"/>
              <a:gd name="connsiteX55" fmla="*/ 262387 w 607639"/>
              <a:gd name="connsiteY55" fmla="*/ 496344 h 606722"/>
              <a:gd name="connsiteX56" fmla="*/ 207115 w 607639"/>
              <a:gd name="connsiteY56" fmla="*/ 496344 h 606722"/>
              <a:gd name="connsiteX57" fmla="*/ 124251 w 607639"/>
              <a:gd name="connsiteY57" fmla="*/ 496344 h 606722"/>
              <a:gd name="connsiteX58" fmla="*/ 69068 w 607639"/>
              <a:gd name="connsiteY58" fmla="*/ 496344 h 606722"/>
              <a:gd name="connsiteX59" fmla="*/ 55272 w 607639"/>
              <a:gd name="connsiteY59" fmla="*/ 496344 h 606722"/>
              <a:gd name="connsiteX60" fmla="*/ 55272 w 607639"/>
              <a:gd name="connsiteY60" fmla="*/ 537758 h 606722"/>
              <a:gd name="connsiteX61" fmla="*/ 41387 w 607639"/>
              <a:gd name="connsiteY61" fmla="*/ 551533 h 606722"/>
              <a:gd name="connsiteX62" fmla="*/ 27592 w 607639"/>
              <a:gd name="connsiteY62" fmla="*/ 551533 h 606722"/>
              <a:gd name="connsiteX63" fmla="*/ 27592 w 607639"/>
              <a:gd name="connsiteY63" fmla="*/ 579083 h 606722"/>
              <a:gd name="connsiteX64" fmla="*/ 579958 w 607639"/>
              <a:gd name="connsiteY64" fmla="*/ 579083 h 606722"/>
              <a:gd name="connsiteX65" fmla="*/ 579958 w 607639"/>
              <a:gd name="connsiteY65" fmla="*/ 551533 h 606722"/>
              <a:gd name="connsiteX66" fmla="*/ 96660 w 607639"/>
              <a:gd name="connsiteY66" fmla="*/ 551533 h 606722"/>
              <a:gd name="connsiteX67" fmla="*/ 82864 w 607639"/>
              <a:gd name="connsiteY67" fmla="*/ 537758 h 606722"/>
              <a:gd name="connsiteX68" fmla="*/ 96660 w 607639"/>
              <a:gd name="connsiteY68" fmla="*/ 523983 h 606722"/>
              <a:gd name="connsiteX69" fmla="*/ 593843 w 607639"/>
              <a:gd name="connsiteY69" fmla="*/ 523983 h 606722"/>
              <a:gd name="connsiteX70" fmla="*/ 607639 w 607639"/>
              <a:gd name="connsiteY70" fmla="*/ 537758 h 606722"/>
              <a:gd name="connsiteX71" fmla="*/ 607639 w 607639"/>
              <a:gd name="connsiteY71" fmla="*/ 592947 h 606722"/>
              <a:gd name="connsiteX72" fmla="*/ 593843 w 607639"/>
              <a:gd name="connsiteY72" fmla="*/ 606722 h 606722"/>
              <a:gd name="connsiteX73" fmla="*/ 13796 w 607639"/>
              <a:gd name="connsiteY73" fmla="*/ 606722 h 606722"/>
              <a:gd name="connsiteX74" fmla="*/ 0 w 607639"/>
              <a:gd name="connsiteY74" fmla="*/ 592947 h 606722"/>
              <a:gd name="connsiteX75" fmla="*/ 0 w 607639"/>
              <a:gd name="connsiteY75" fmla="*/ 537758 h 606722"/>
              <a:gd name="connsiteX76" fmla="*/ 13796 w 607639"/>
              <a:gd name="connsiteY76" fmla="*/ 523983 h 606722"/>
              <a:gd name="connsiteX77" fmla="*/ 27592 w 607639"/>
              <a:gd name="connsiteY77" fmla="*/ 523983 h 606722"/>
              <a:gd name="connsiteX78" fmla="*/ 27592 w 607639"/>
              <a:gd name="connsiteY78" fmla="*/ 482569 h 606722"/>
              <a:gd name="connsiteX79" fmla="*/ 41387 w 607639"/>
              <a:gd name="connsiteY79" fmla="*/ 468794 h 606722"/>
              <a:gd name="connsiteX80" fmla="*/ 55272 w 607639"/>
              <a:gd name="connsiteY80" fmla="*/ 468794 h 606722"/>
              <a:gd name="connsiteX81" fmla="*/ 55272 w 607639"/>
              <a:gd name="connsiteY81" fmla="*/ 261992 h 606722"/>
              <a:gd name="connsiteX82" fmla="*/ 41387 w 607639"/>
              <a:gd name="connsiteY82" fmla="*/ 261992 h 606722"/>
              <a:gd name="connsiteX83" fmla="*/ 27592 w 607639"/>
              <a:gd name="connsiteY83" fmla="*/ 248217 h 606722"/>
              <a:gd name="connsiteX84" fmla="*/ 41387 w 607639"/>
              <a:gd name="connsiteY84" fmla="*/ 234442 h 606722"/>
              <a:gd name="connsiteX85" fmla="*/ 69068 w 607639"/>
              <a:gd name="connsiteY85" fmla="*/ 234442 h 606722"/>
              <a:gd name="connsiteX86" fmla="*/ 124251 w 607639"/>
              <a:gd name="connsiteY86" fmla="*/ 234442 h 606722"/>
              <a:gd name="connsiteX87" fmla="*/ 207115 w 607639"/>
              <a:gd name="connsiteY87" fmla="*/ 234442 h 606722"/>
              <a:gd name="connsiteX88" fmla="*/ 262387 w 607639"/>
              <a:gd name="connsiteY88" fmla="*/ 234442 h 606722"/>
              <a:gd name="connsiteX89" fmla="*/ 345252 w 607639"/>
              <a:gd name="connsiteY89" fmla="*/ 234442 h 606722"/>
              <a:gd name="connsiteX90" fmla="*/ 400435 w 607639"/>
              <a:gd name="connsiteY90" fmla="*/ 234442 h 606722"/>
              <a:gd name="connsiteX91" fmla="*/ 483299 w 607639"/>
              <a:gd name="connsiteY91" fmla="*/ 234442 h 606722"/>
              <a:gd name="connsiteX92" fmla="*/ 538571 w 607639"/>
              <a:gd name="connsiteY92" fmla="*/ 234442 h 606722"/>
              <a:gd name="connsiteX93" fmla="*/ 552367 w 607639"/>
              <a:gd name="connsiteY93" fmla="*/ 234442 h 606722"/>
              <a:gd name="connsiteX94" fmla="*/ 552367 w 607639"/>
              <a:gd name="connsiteY94" fmla="*/ 193028 h 606722"/>
              <a:gd name="connsiteX95" fmla="*/ 552367 w 607639"/>
              <a:gd name="connsiteY95" fmla="*/ 175076 h 606722"/>
              <a:gd name="connsiteX96" fmla="*/ 303775 w 607639"/>
              <a:gd name="connsiteY96" fmla="*/ 84072 h 606722"/>
              <a:gd name="connsiteX97" fmla="*/ 55272 w 607639"/>
              <a:gd name="connsiteY97" fmla="*/ 175076 h 606722"/>
              <a:gd name="connsiteX98" fmla="*/ 55272 w 607639"/>
              <a:gd name="connsiteY98" fmla="*/ 179253 h 606722"/>
              <a:gd name="connsiteX99" fmla="*/ 510979 w 607639"/>
              <a:gd name="connsiteY99" fmla="*/ 179253 h 606722"/>
              <a:gd name="connsiteX100" fmla="*/ 524775 w 607639"/>
              <a:gd name="connsiteY100" fmla="*/ 193028 h 606722"/>
              <a:gd name="connsiteX101" fmla="*/ 510979 w 607639"/>
              <a:gd name="connsiteY101" fmla="*/ 206803 h 606722"/>
              <a:gd name="connsiteX102" fmla="*/ 41387 w 607639"/>
              <a:gd name="connsiteY102" fmla="*/ 206803 h 606722"/>
              <a:gd name="connsiteX103" fmla="*/ 27592 w 607639"/>
              <a:gd name="connsiteY103" fmla="*/ 193028 h 606722"/>
              <a:gd name="connsiteX104" fmla="*/ 27592 w 607639"/>
              <a:gd name="connsiteY104" fmla="*/ 165478 h 606722"/>
              <a:gd name="connsiteX105" fmla="*/ 37293 w 607639"/>
              <a:gd name="connsiteY105" fmla="*/ 153036 h 606722"/>
              <a:gd name="connsiteX106" fmla="*/ 136712 w 607639"/>
              <a:gd name="connsiteY106" fmla="*/ 115799 h 606722"/>
              <a:gd name="connsiteX107" fmla="*/ 303775 w 607639"/>
              <a:gd name="connsiteY10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07639" h="606722">
                <a:moveTo>
                  <a:pt x="497095" y="261992"/>
                </a:moveTo>
                <a:lnTo>
                  <a:pt x="497095" y="468794"/>
                </a:lnTo>
                <a:lnTo>
                  <a:pt x="524775" y="468794"/>
                </a:lnTo>
                <a:lnTo>
                  <a:pt x="524775" y="261992"/>
                </a:lnTo>
                <a:close/>
                <a:moveTo>
                  <a:pt x="414320" y="261992"/>
                </a:moveTo>
                <a:lnTo>
                  <a:pt x="414320" y="468794"/>
                </a:lnTo>
                <a:lnTo>
                  <a:pt x="469503" y="468794"/>
                </a:lnTo>
                <a:lnTo>
                  <a:pt x="469503" y="261992"/>
                </a:lnTo>
                <a:close/>
                <a:moveTo>
                  <a:pt x="359047" y="261992"/>
                </a:moveTo>
                <a:lnTo>
                  <a:pt x="359047" y="468794"/>
                </a:lnTo>
                <a:lnTo>
                  <a:pt x="386639" y="468794"/>
                </a:lnTo>
                <a:lnTo>
                  <a:pt x="386639" y="261992"/>
                </a:lnTo>
                <a:close/>
                <a:moveTo>
                  <a:pt x="276183" y="261992"/>
                </a:moveTo>
                <a:lnTo>
                  <a:pt x="276183" y="468794"/>
                </a:lnTo>
                <a:lnTo>
                  <a:pt x="331456" y="468794"/>
                </a:lnTo>
                <a:lnTo>
                  <a:pt x="331456" y="261992"/>
                </a:lnTo>
                <a:close/>
                <a:moveTo>
                  <a:pt x="220911" y="261992"/>
                </a:moveTo>
                <a:lnTo>
                  <a:pt x="220911" y="468794"/>
                </a:lnTo>
                <a:lnTo>
                  <a:pt x="248592" y="468794"/>
                </a:lnTo>
                <a:lnTo>
                  <a:pt x="248592" y="261992"/>
                </a:lnTo>
                <a:close/>
                <a:moveTo>
                  <a:pt x="138136" y="261992"/>
                </a:moveTo>
                <a:lnTo>
                  <a:pt x="138136" y="468794"/>
                </a:lnTo>
                <a:lnTo>
                  <a:pt x="193319" y="468794"/>
                </a:lnTo>
                <a:lnTo>
                  <a:pt x="193319" y="261992"/>
                </a:lnTo>
                <a:close/>
                <a:moveTo>
                  <a:pt x="82864" y="261992"/>
                </a:moveTo>
                <a:lnTo>
                  <a:pt x="82864" y="468794"/>
                </a:lnTo>
                <a:lnTo>
                  <a:pt x="110455" y="468794"/>
                </a:lnTo>
                <a:lnTo>
                  <a:pt x="110455" y="261992"/>
                </a:lnTo>
                <a:close/>
                <a:moveTo>
                  <a:pt x="303820" y="110294"/>
                </a:moveTo>
                <a:cubicBezTo>
                  <a:pt x="319078" y="110294"/>
                  <a:pt x="331447" y="122647"/>
                  <a:pt x="331447" y="137885"/>
                </a:cubicBezTo>
                <a:cubicBezTo>
                  <a:pt x="331447" y="153123"/>
                  <a:pt x="319078" y="165476"/>
                  <a:pt x="303820" y="165476"/>
                </a:cubicBezTo>
                <a:cubicBezTo>
                  <a:pt x="288562" y="165476"/>
                  <a:pt x="276193" y="153123"/>
                  <a:pt x="276193" y="137885"/>
                </a:cubicBezTo>
                <a:cubicBezTo>
                  <a:pt x="276193" y="122647"/>
                  <a:pt x="288562" y="110294"/>
                  <a:pt x="303820" y="110294"/>
                </a:cubicBezTo>
                <a:close/>
                <a:moveTo>
                  <a:pt x="303775" y="27550"/>
                </a:moveTo>
                <a:cubicBezTo>
                  <a:pt x="248592" y="27550"/>
                  <a:pt x="198838" y="57944"/>
                  <a:pt x="174005" y="103446"/>
                </a:cubicBezTo>
                <a:lnTo>
                  <a:pt x="299681" y="56522"/>
                </a:lnTo>
                <a:cubicBezTo>
                  <a:pt x="302440" y="55189"/>
                  <a:pt x="305199" y="55189"/>
                  <a:pt x="309293" y="55189"/>
                </a:cubicBezTo>
                <a:lnTo>
                  <a:pt x="434969" y="102024"/>
                </a:lnTo>
                <a:cubicBezTo>
                  <a:pt x="408712" y="57944"/>
                  <a:pt x="359047" y="27550"/>
                  <a:pt x="303775" y="27550"/>
                </a:cubicBezTo>
                <a:close/>
                <a:moveTo>
                  <a:pt x="303775" y="0"/>
                </a:moveTo>
                <a:cubicBezTo>
                  <a:pt x="379786" y="0"/>
                  <a:pt x="446006" y="48257"/>
                  <a:pt x="470927" y="115799"/>
                </a:cubicBezTo>
                <a:lnTo>
                  <a:pt x="570346" y="153036"/>
                </a:lnTo>
                <a:cubicBezTo>
                  <a:pt x="575864" y="154458"/>
                  <a:pt x="579958" y="159968"/>
                  <a:pt x="579958" y="165478"/>
                </a:cubicBezTo>
                <a:lnTo>
                  <a:pt x="579958" y="193028"/>
                </a:lnTo>
                <a:lnTo>
                  <a:pt x="579958" y="248217"/>
                </a:lnTo>
                <a:cubicBezTo>
                  <a:pt x="579958" y="256482"/>
                  <a:pt x="574440" y="261992"/>
                  <a:pt x="566163" y="261992"/>
                </a:cubicBezTo>
                <a:lnTo>
                  <a:pt x="552367" y="261992"/>
                </a:lnTo>
                <a:lnTo>
                  <a:pt x="552367" y="468794"/>
                </a:lnTo>
                <a:lnTo>
                  <a:pt x="566163" y="468794"/>
                </a:lnTo>
                <a:cubicBezTo>
                  <a:pt x="574440" y="468794"/>
                  <a:pt x="579958" y="474304"/>
                  <a:pt x="579958" y="482569"/>
                </a:cubicBezTo>
                <a:cubicBezTo>
                  <a:pt x="579958" y="490834"/>
                  <a:pt x="574440" y="496344"/>
                  <a:pt x="566163" y="496344"/>
                </a:cubicBezTo>
                <a:lnTo>
                  <a:pt x="538571" y="496344"/>
                </a:lnTo>
                <a:lnTo>
                  <a:pt x="483299" y="496344"/>
                </a:lnTo>
                <a:lnTo>
                  <a:pt x="400435" y="496344"/>
                </a:lnTo>
                <a:lnTo>
                  <a:pt x="345252" y="496344"/>
                </a:lnTo>
                <a:lnTo>
                  <a:pt x="262387" y="496344"/>
                </a:lnTo>
                <a:lnTo>
                  <a:pt x="207115" y="496344"/>
                </a:lnTo>
                <a:lnTo>
                  <a:pt x="124251" y="496344"/>
                </a:lnTo>
                <a:lnTo>
                  <a:pt x="69068" y="496344"/>
                </a:lnTo>
                <a:lnTo>
                  <a:pt x="55272" y="496344"/>
                </a:lnTo>
                <a:lnTo>
                  <a:pt x="55272" y="537758"/>
                </a:lnTo>
                <a:cubicBezTo>
                  <a:pt x="55272" y="546023"/>
                  <a:pt x="49754" y="551533"/>
                  <a:pt x="41387" y="551533"/>
                </a:cubicBezTo>
                <a:lnTo>
                  <a:pt x="27592" y="551533"/>
                </a:lnTo>
                <a:lnTo>
                  <a:pt x="27592" y="579083"/>
                </a:lnTo>
                <a:lnTo>
                  <a:pt x="579958" y="579083"/>
                </a:lnTo>
                <a:lnTo>
                  <a:pt x="579958" y="551533"/>
                </a:lnTo>
                <a:lnTo>
                  <a:pt x="96660" y="551533"/>
                </a:lnTo>
                <a:cubicBezTo>
                  <a:pt x="88382" y="551533"/>
                  <a:pt x="82864" y="546023"/>
                  <a:pt x="82864" y="537758"/>
                </a:cubicBezTo>
                <a:cubicBezTo>
                  <a:pt x="82864" y="529493"/>
                  <a:pt x="88382" y="523983"/>
                  <a:pt x="96660" y="523983"/>
                </a:cubicBezTo>
                <a:lnTo>
                  <a:pt x="593843" y="523983"/>
                </a:lnTo>
                <a:cubicBezTo>
                  <a:pt x="602121" y="523983"/>
                  <a:pt x="607639" y="529493"/>
                  <a:pt x="607639" y="537758"/>
                </a:cubicBezTo>
                <a:lnTo>
                  <a:pt x="607639" y="592947"/>
                </a:lnTo>
                <a:cubicBezTo>
                  <a:pt x="607639" y="601212"/>
                  <a:pt x="602121" y="606722"/>
                  <a:pt x="593843" y="606722"/>
                </a:cubicBezTo>
                <a:lnTo>
                  <a:pt x="13796" y="606722"/>
                </a:lnTo>
                <a:cubicBezTo>
                  <a:pt x="5518" y="606722"/>
                  <a:pt x="0" y="601212"/>
                  <a:pt x="0" y="592947"/>
                </a:cubicBezTo>
                <a:lnTo>
                  <a:pt x="0" y="537758"/>
                </a:lnTo>
                <a:cubicBezTo>
                  <a:pt x="0" y="529493"/>
                  <a:pt x="5518" y="523983"/>
                  <a:pt x="13796" y="523983"/>
                </a:cubicBezTo>
                <a:lnTo>
                  <a:pt x="27592" y="523983"/>
                </a:lnTo>
                <a:lnTo>
                  <a:pt x="27592" y="482569"/>
                </a:lnTo>
                <a:cubicBezTo>
                  <a:pt x="27592" y="474304"/>
                  <a:pt x="33110" y="468794"/>
                  <a:pt x="41387" y="468794"/>
                </a:cubicBezTo>
                <a:lnTo>
                  <a:pt x="55272" y="468794"/>
                </a:lnTo>
                <a:lnTo>
                  <a:pt x="55272" y="261992"/>
                </a:lnTo>
                <a:lnTo>
                  <a:pt x="41387" y="261992"/>
                </a:lnTo>
                <a:cubicBezTo>
                  <a:pt x="33110" y="261992"/>
                  <a:pt x="27592" y="256482"/>
                  <a:pt x="27592" y="248217"/>
                </a:cubicBezTo>
                <a:cubicBezTo>
                  <a:pt x="27592" y="239952"/>
                  <a:pt x="33110" y="234442"/>
                  <a:pt x="41387" y="234442"/>
                </a:cubicBezTo>
                <a:lnTo>
                  <a:pt x="69068" y="234442"/>
                </a:lnTo>
                <a:lnTo>
                  <a:pt x="124251" y="234442"/>
                </a:lnTo>
                <a:lnTo>
                  <a:pt x="207115" y="234442"/>
                </a:lnTo>
                <a:lnTo>
                  <a:pt x="262387" y="234442"/>
                </a:lnTo>
                <a:lnTo>
                  <a:pt x="345252" y="234442"/>
                </a:lnTo>
                <a:lnTo>
                  <a:pt x="400435" y="234442"/>
                </a:lnTo>
                <a:lnTo>
                  <a:pt x="483299" y="234442"/>
                </a:lnTo>
                <a:lnTo>
                  <a:pt x="538571" y="234442"/>
                </a:lnTo>
                <a:lnTo>
                  <a:pt x="552367" y="234442"/>
                </a:lnTo>
                <a:lnTo>
                  <a:pt x="552367" y="193028"/>
                </a:lnTo>
                <a:lnTo>
                  <a:pt x="552367" y="175076"/>
                </a:lnTo>
                <a:lnTo>
                  <a:pt x="303775" y="84072"/>
                </a:lnTo>
                <a:lnTo>
                  <a:pt x="55272" y="175076"/>
                </a:lnTo>
                <a:lnTo>
                  <a:pt x="55272" y="179253"/>
                </a:lnTo>
                <a:lnTo>
                  <a:pt x="510979" y="179253"/>
                </a:lnTo>
                <a:cubicBezTo>
                  <a:pt x="519257" y="179253"/>
                  <a:pt x="524775" y="184763"/>
                  <a:pt x="524775" y="193028"/>
                </a:cubicBezTo>
                <a:cubicBezTo>
                  <a:pt x="524775" y="201293"/>
                  <a:pt x="519257" y="206803"/>
                  <a:pt x="510979" y="206803"/>
                </a:cubicBezTo>
                <a:lnTo>
                  <a:pt x="41387" y="206803"/>
                </a:lnTo>
                <a:cubicBezTo>
                  <a:pt x="33110" y="206803"/>
                  <a:pt x="27592" y="201293"/>
                  <a:pt x="27592" y="193028"/>
                </a:cubicBezTo>
                <a:lnTo>
                  <a:pt x="27592" y="165478"/>
                </a:lnTo>
                <a:cubicBezTo>
                  <a:pt x="27592" y="159968"/>
                  <a:pt x="31775" y="154458"/>
                  <a:pt x="37293" y="153036"/>
                </a:cubicBezTo>
                <a:lnTo>
                  <a:pt x="136712" y="115799"/>
                </a:lnTo>
                <a:cubicBezTo>
                  <a:pt x="161545" y="48257"/>
                  <a:pt x="227853" y="0"/>
                  <a:pt x="303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91440" tIns="45720" rIns="91440" bIns="45720" anchor="ctr">
            <a:normAutofit fontScale="62500"/>
          </a:bodyPr>
          <a:lstStyle/>
          <a:p>
            <a:pPr algn="ctr">
              <a:lnSpc>
                <a:spcPct val="13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>
            <p:custDataLst>
              <p:tags r:id="rId19"/>
            </p:custDataLst>
          </p:nvPr>
        </p:nvSpPr>
        <p:spPr bwMode="auto">
          <a:xfrm>
            <a:off x="4649883" y="4688073"/>
            <a:ext cx="1292152" cy="107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开展消防安全培训和演练</a:t>
            </a:r>
            <a:endParaRPr lang="zh-CN" altLang="en-US" sz="1600" spc="11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20"/>
            </p:custDataLst>
          </p:nvPr>
        </p:nvSpPr>
        <p:spPr bwMode="auto">
          <a:xfrm flipH="1">
            <a:off x="6127778" y="2861620"/>
            <a:ext cx="1550582" cy="1773196"/>
          </a:xfrm>
          <a:custGeom>
            <a:avLst/>
            <a:gdLst>
              <a:gd name="connsiteX0" fmla="*/ 0 w 2088232"/>
              <a:gd name="connsiteY0" fmla="*/ 0 h 1224135"/>
              <a:gd name="connsiteX1" fmla="*/ 1476165 w 2088232"/>
              <a:gd name="connsiteY1" fmla="*/ 0 h 1224135"/>
              <a:gd name="connsiteX2" fmla="*/ 2088232 w 2088232"/>
              <a:gd name="connsiteY2" fmla="*/ 612068 h 1224135"/>
              <a:gd name="connsiteX3" fmla="*/ 2088232 w 2088232"/>
              <a:gd name="connsiteY3" fmla="*/ 1224135 h 1224135"/>
              <a:gd name="connsiteX4" fmla="*/ 0 w 2088232"/>
              <a:gd name="connsiteY4" fmla="*/ 1224135 h 1224135"/>
              <a:gd name="connsiteX5" fmla="*/ 0 w 2088232"/>
              <a:gd name="connsiteY5" fmla="*/ 0 h 1224135"/>
              <a:gd name="connsiteX0-1" fmla="*/ 9144 w 2088232"/>
              <a:gd name="connsiteY0-2" fmla="*/ 356616 h 1224135"/>
              <a:gd name="connsiteX1-3" fmla="*/ 1476165 w 2088232"/>
              <a:gd name="connsiteY1-4" fmla="*/ 0 h 1224135"/>
              <a:gd name="connsiteX2-5" fmla="*/ 2088232 w 2088232"/>
              <a:gd name="connsiteY2-6" fmla="*/ 612068 h 1224135"/>
              <a:gd name="connsiteX3-7" fmla="*/ 2088232 w 2088232"/>
              <a:gd name="connsiteY3-8" fmla="*/ 1224135 h 1224135"/>
              <a:gd name="connsiteX4-9" fmla="*/ 0 w 2088232"/>
              <a:gd name="connsiteY4-10" fmla="*/ 1224135 h 1224135"/>
              <a:gd name="connsiteX5-11" fmla="*/ 9144 w 2088232"/>
              <a:gd name="connsiteY5-12" fmla="*/ 356616 h 1224135"/>
              <a:gd name="connsiteX0-13" fmla="*/ 9144 w 2088232"/>
              <a:gd name="connsiteY0-14" fmla="*/ 73152 h 940671"/>
              <a:gd name="connsiteX1-15" fmla="*/ 1531029 w 2088232"/>
              <a:gd name="connsiteY1-16" fmla="*/ 0 h 940671"/>
              <a:gd name="connsiteX2-17" fmla="*/ 2088232 w 2088232"/>
              <a:gd name="connsiteY2-18" fmla="*/ 328604 h 940671"/>
              <a:gd name="connsiteX3-19" fmla="*/ 2088232 w 2088232"/>
              <a:gd name="connsiteY3-20" fmla="*/ 940671 h 940671"/>
              <a:gd name="connsiteX4-21" fmla="*/ 0 w 2088232"/>
              <a:gd name="connsiteY4-22" fmla="*/ 940671 h 940671"/>
              <a:gd name="connsiteX5-23" fmla="*/ 9144 w 2088232"/>
              <a:gd name="connsiteY5-24" fmla="*/ 73152 h 940671"/>
              <a:gd name="connsiteX0-25" fmla="*/ 9144 w 2088232"/>
              <a:gd name="connsiteY0-26" fmla="*/ 0 h 867519"/>
              <a:gd name="connsiteX1-27" fmla="*/ 2088232 w 2088232"/>
              <a:gd name="connsiteY1-28" fmla="*/ 255452 h 867519"/>
              <a:gd name="connsiteX2-29" fmla="*/ 2088232 w 2088232"/>
              <a:gd name="connsiteY2-30" fmla="*/ 867519 h 867519"/>
              <a:gd name="connsiteX3-31" fmla="*/ 0 w 2088232"/>
              <a:gd name="connsiteY3-32" fmla="*/ 867519 h 867519"/>
              <a:gd name="connsiteX4-33" fmla="*/ 9144 w 2088232"/>
              <a:gd name="connsiteY4-34" fmla="*/ 0 h 867519"/>
              <a:gd name="connsiteX0-35" fmla="*/ 9144 w 2088232"/>
              <a:gd name="connsiteY0-36" fmla="*/ 0 h 867519"/>
              <a:gd name="connsiteX1-37" fmla="*/ 2088232 w 2088232"/>
              <a:gd name="connsiteY1-38" fmla="*/ 153763 h 867519"/>
              <a:gd name="connsiteX2-39" fmla="*/ 2088232 w 2088232"/>
              <a:gd name="connsiteY2-40" fmla="*/ 867519 h 867519"/>
              <a:gd name="connsiteX3-41" fmla="*/ 0 w 2088232"/>
              <a:gd name="connsiteY3-42" fmla="*/ 867519 h 867519"/>
              <a:gd name="connsiteX4-43" fmla="*/ 9144 w 2088232"/>
              <a:gd name="connsiteY4-44" fmla="*/ 0 h 867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8232" h="867518">
                <a:moveTo>
                  <a:pt x="9144" y="0"/>
                </a:moveTo>
                <a:lnTo>
                  <a:pt x="2088232" y="153763"/>
                </a:lnTo>
                <a:lnTo>
                  <a:pt x="2088232" y="867519"/>
                </a:lnTo>
                <a:lnTo>
                  <a:pt x="0" y="867519"/>
                </a:lnTo>
                <a:lnTo>
                  <a:pt x="9144" y="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accent4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21"/>
            </p:custDataLst>
          </p:nvPr>
        </p:nvSpPr>
        <p:spPr bwMode="auto">
          <a:xfrm>
            <a:off x="6127778" y="4616705"/>
            <a:ext cx="1550582" cy="1221351"/>
          </a:xfrm>
          <a:prstGeom prst="rect">
            <a:avLst/>
          </a:prstGeom>
          <a:noFill/>
          <a:ln w="12700">
            <a:solidFill>
              <a:schemeClr val="accent4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22"/>
            </p:custDataLst>
          </p:nvPr>
        </p:nvSpPr>
        <p:spPr>
          <a:xfrm>
            <a:off x="6606301" y="2780835"/>
            <a:ext cx="593536" cy="593536"/>
          </a:xfrm>
          <a:prstGeom prst="ellipse">
            <a:avLst/>
          </a:prstGeom>
          <a:solidFill>
            <a:schemeClr val="lt1"/>
          </a:solidFill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>
            <p:custDataLst>
              <p:tags r:id="rId23"/>
            </p:custDataLst>
          </p:nvPr>
        </p:nvSpPr>
        <p:spPr bwMode="auto">
          <a:xfrm>
            <a:off x="6743054" y="2917841"/>
            <a:ext cx="320030" cy="319524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1459" h="580542">
                <a:moveTo>
                  <a:pt x="213875" y="146706"/>
                </a:moveTo>
                <a:cubicBezTo>
                  <a:pt x="227226" y="146706"/>
                  <a:pt x="238084" y="157547"/>
                  <a:pt x="238084" y="171055"/>
                </a:cubicBezTo>
                <a:cubicBezTo>
                  <a:pt x="238084" y="184562"/>
                  <a:pt x="227226" y="195493"/>
                  <a:pt x="213875" y="195493"/>
                </a:cubicBezTo>
                <a:cubicBezTo>
                  <a:pt x="161630" y="195493"/>
                  <a:pt x="118998" y="238236"/>
                  <a:pt x="118998" y="290755"/>
                </a:cubicBezTo>
                <a:cubicBezTo>
                  <a:pt x="118998" y="300086"/>
                  <a:pt x="120422" y="309328"/>
                  <a:pt x="123092" y="318214"/>
                </a:cubicBezTo>
                <a:cubicBezTo>
                  <a:pt x="126741" y="330300"/>
                  <a:pt x="120422" y="343274"/>
                  <a:pt x="108673" y="347895"/>
                </a:cubicBezTo>
                <a:cubicBezTo>
                  <a:pt x="72182" y="362291"/>
                  <a:pt x="48507" y="397126"/>
                  <a:pt x="48507" y="436582"/>
                </a:cubicBezTo>
                <a:cubicBezTo>
                  <a:pt x="48507" y="489101"/>
                  <a:pt x="91050" y="531844"/>
                  <a:pt x="143384" y="531844"/>
                </a:cubicBezTo>
                <a:lnTo>
                  <a:pt x="438164" y="531844"/>
                </a:lnTo>
                <a:cubicBezTo>
                  <a:pt x="490320" y="531844"/>
                  <a:pt x="532952" y="489101"/>
                  <a:pt x="532952" y="436582"/>
                </a:cubicBezTo>
                <a:cubicBezTo>
                  <a:pt x="532952" y="408678"/>
                  <a:pt x="520759" y="382108"/>
                  <a:pt x="499398" y="363979"/>
                </a:cubicBezTo>
                <a:cubicBezTo>
                  <a:pt x="494147" y="359625"/>
                  <a:pt x="491032" y="353049"/>
                  <a:pt x="490854" y="346207"/>
                </a:cubicBezTo>
                <a:cubicBezTo>
                  <a:pt x="489252" y="294399"/>
                  <a:pt x="447598" y="253876"/>
                  <a:pt x="395976" y="253876"/>
                </a:cubicBezTo>
                <a:cubicBezTo>
                  <a:pt x="382625" y="253876"/>
                  <a:pt x="371767" y="243035"/>
                  <a:pt x="371767" y="229528"/>
                </a:cubicBezTo>
                <a:cubicBezTo>
                  <a:pt x="371767" y="216020"/>
                  <a:pt x="382625" y="205090"/>
                  <a:pt x="395976" y="205090"/>
                </a:cubicBezTo>
                <a:cubicBezTo>
                  <a:pt x="433535" y="205090"/>
                  <a:pt x="468959" y="219575"/>
                  <a:pt x="495927" y="245879"/>
                </a:cubicBezTo>
                <a:cubicBezTo>
                  <a:pt x="520225" y="269517"/>
                  <a:pt x="535177" y="300441"/>
                  <a:pt x="538648" y="334032"/>
                </a:cubicBezTo>
                <a:cubicBezTo>
                  <a:pt x="565972" y="361047"/>
                  <a:pt x="581459" y="397748"/>
                  <a:pt x="581459" y="436582"/>
                </a:cubicBezTo>
                <a:cubicBezTo>
                  <a:pt x="581459" y="516026"/>
                  <a:pt x="517199" y="580542"/>
                  <a:pt x="438164" y="580542"/>
                </a:cubicBezTo>
                <a:lnTo>
                  <a:pt x="143384" y="580542"/>
                </a:lnTo>
                <a:cubicBezTo>
                  <a:pt x="64349" y="580542"/>
                  <a:pt x="0" y="516026"/>
                  <a:pt x="0" y="436582"/>
                </a:cubicBezTo>
                <a:cubicBezTo>
                  <a:pt x="0" y="407079"/>
                  <a:pt x="8811" y="378820"/>
                  <a:pt x="25544" y="354471"/>
                </a:cubicBezTo>
                <a:cubicBezTo>
                  <a:pt x="37737" y="336698"/>
                  <a:pt x="53669" y="322124"/>
                  <a:pt x="72004" y="311638"/>
                </a:cubicBezTo>
                <a:cubicBezTo>
                  <a:pt x="70936" y="304618"/>
                  <a:pt x="70491" y="297598"/>
                  <a:pt x="70491" y="290666"/>
                </a:cubicBezTo>
                <a:cubicBezTo>
                  <a:pt x="70491" y="211222"/>
                  <a:pt x="134840" y="146706"/>
                  <a:pt x="213875" y="146706"/>
                </a:cubicBezTo>
                <a:close/>
                <a:moveTo>
                  <a:pt x="301555" y="0"/>
                </a:moveTo>
                <a:cubicBezTo>
                  <a:pt x="314815" y="0"/>
                  <a:pt x="325673" y="10930"/>
                  <a:pt x="325673" y="24259"/>
                </a:cubicBezTo>
                <a:lnTo>
                  <a:pt x="325673" y="369392"/>
                </a:lnTo>
                <a:lnTo>
                  <a:pt x="379960" y="313055"/>
                </a:lnTo>
                <a:cubicBezTo>
                  <a:pt x="389215" y="303458"/>
                  <a:pt x="404433" y="303191"/>
                  <a:pt x="414045" y="312522"/>
                </a:cubicBezTo>
                <a:cubicBezTo>
                  <a:pt x="423567" y="321763"/>
                  <a:pt x="423745" y="337225"/>
                  <a:pt x="414490" y="346822"/>
                </a:cubicBezTo>
                <a:lnTo>
                  <a:pt x="318642" y="446079"/>
                </a:lnTo>
                <a:cubicBezTo>
                  <a:pt x="314103" y="450788"/>
                  <a:pt x="307874" y="453454"/>
                  <a:pt x="301288" y="453454"/>
                </a:cubicBezTo>
                <a:cubicBezTo>
                  <a:pt x="294791" y="453454"/>
                  <a:pt x="288473" y="450788"/>
                  <a:pt x="284023" y="446079"/>
                </a:cubicBezTo>
                <a:lnTo>
                  <a:pt x="188086" y="346822"/>
                </a:lnTo>
                <a:cubicBezTo>
                  <a:pt x="178742" y="337225"/>
                  <a:pt x="179009" y="321941"/>
                  <a:pt x="188620" y="312522"/>
                </a:cubicBezTo>
                <a:cubicBezTo>
                  <a:pt x="198054" y="303191"/>
                  <a:pt x="213361" y="303458"/>
                  <a:pt x="222617" y="313055"/>
                </a:cubicBezTo>
                <a:lnTo>
                  <a:pt x="277437" y="369392"/>
                </a:lnTo>
                <a:lnTo>
                  <a:pt x="277437" y="24259"/>
                </a:lnTo>
                <a:cubicBezTo>
                  <a:pt x="277437" y="10930"/>
                  <a:pt x="288295" y="0"/>
                  <a:pt x="3015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91440" tIns="45720" rIns="91440" bIns="45720" anchor="ctr">
            <a:normAutofit fontScale="62500"/>
          </a:bodyPr>
          <a:lstStyle/>
          <a:p>
            <a:pPr algn="ctr">
              <a:lnSpc>
                <a:spcPct val="13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>
            <p:custDataLst>
              <p:tags r:id="rId24"/>
            </p:custDataLst>
          </p:nvPr>
        </p:nvSpPr>
        <p:spPr bwMode="auto">
          <a:xfrm>
            <a:off x="6256994" y="4688073"/>
            <a:ext cx="1292152" cy="107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定期进行消防安全检查和整改</a:t>
            </a:r>
            <a:endParaRPr lang="zh-CN" altLang="en-US" sz="1600" spc="8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25"/>
            </p:custDataLst>
          </p:nvPr>
        </p:nvSpPr>
        <p:spPr bwMode="auto">
          <a:xfrm flipH="1">
            <a:off x="7734889" y="2354992"/>
            <a:ext cx="1550582" cy="2279823"/>
          </a:xfrm>
          <a:custGeom>
            <a:avLst/>
            <a:gdLst>
              <a:gd name="connsiteX0" fmla="*/ 0 w 2088232"/>
              <a:gd name="connsiteY0" fmla="*/ 0 h 1224135"/>
              <a:gd name="connsiteX1" fmla="*/ 1476165 w 2088232"/>
              <a:gd name="connsiteY1" fmla="*/ 0 h 1224135"/>
              <a:gd name="connsiteX2" fmla="*/ 2088232 w 2088232"/>
              <a:gd name="connsiteY2" fmla="*/ 612068 h 1224135"/>
              <a:gd name="connsiteX3" fmla="*/ 2088232 w 2088232"/>
              <a:gd name="connsiteY3" fmla="*/ 1224135 h 1224135"/>
              <a:gd name="connsiteX4" fmla="*/ 0 w 2088232"/>
              <a:gd name="connsiteY4" fmla="*/ 1224135 h 1224135"/>
              <a:gd name="connsiteX5" fmla="*/ 0 w 2088232"/>
              <a:gd name="connsiteY5" fmla="*/ 0 h 1224135"/>
              <a:gd name="connsiteX0-1" fmla="*/ 9144 w 2088232"/>
              <a:gd name="connsiteY0-2" fmla="*/ 356616 h 1224135"/>
              <a:gd name="connsiteX1-3" fmla="*/ 1476165 w 2088232"/>
              <a:gd name="connsiteY1-4" fmla="*/ 0 h 1224135"/>
              <a:gd name="connsiteX2-5" fmla="*/ 2088232 w 2088232"/>
              <a:gd name="connsiteY2-6" fmla="*/ 612068 h 1224135"/>
              <a:gd name="connsiteX3-7" fmla="*/ 2088232 w 2088232"/>
              <a:gd name="connsiteY3-8" fmla="*/ 1224135 h 1224135"/>
              <a:gd name="connsiteX4-9" fmla="*/ 0 w 2088232"/>
              <a:gd name="connsiteY4-10" fmla="*/ 1224135 h 1224135"/>
              <a:gd name="connsiteX5-11" fmla="*/ 9144 w 2088232"/>
              <a:gd name="connsiteY5-12" fmla="*/ 356616 h 1224135"/>
              <a:gd name="connsiteX0-13" fmla="*/ 9144 w 2088232"/>
              <a:gd name="connsiteY0-14" fmla="*/ 73152 h 940671"/>
              <a:gd name="connsiteX1-15" fmla="*/ 1531029 w 2088232"/>
              <a:gd name="connsiteY1-16" fmla="*/ 0 h 940671"/>
              <a:gd name="connsiteX2-17" fmla="*/ 2088232 w 2088232"/>
              <a:gd name="connsiteY2-18" fmla="*/ 328604 h 940671"/>
              <a:gd name="connsiteX3-19" fmla="*/ 2088232 w 2088232"/>
              <a:gd name="connsiteY3-20" fmla="*/ 940671 h 940671"/>
              <a:gd name="connsiteX4-21" fmla="*/ 0 w 2088232"/>
              <a:gd name="connsiteY4-22" fmla="*/ 940671 h 940671"/>
              <a:gd name="connsiteX5-23" fmla="*/ 9144 w 2088232"/>
              <a:gd name="connsiteY5-24" fmla="*/ 73152 h 940671"/>
              <a:gd name="connsiteX0-25" fmla="*/ 9144 w 2088232"/>
              <a:gd name="connsiteY0-26" fmla="*/ 0 h 867519"/>
              <a:gd name="connsiteX1-27" fmla="*/ 2088232 w 2088232"/>
              <a:gd name="connsiteY1-28" fmla="*/ 255452 h 867519"/>
              <a:gd name="connsiteX2-29" fmla="*/ 2088232 w 2088232"/>
              <a:gd name="connsiteY2-30" fmla="*/ 867519 h 867519"/>
              <a:gd name="connsiteX3-31" fmla="*/ 0 w 2088232"/>
              <a:gd name="connsiteY3-32" fmla="*/ 867519 h 867519"/>
              <a:gd name="connsiteX4-33" fmla="*/ 9144 w 2088232"/>
              <a:gd name="connsiteY4-34" fmla="*/ 0 h 867519"/>
              <a:gd name="connsiteX0-35" fmla="*/ 9144 w 2088232"/>
              <a:gd name="connsiteY0-36" fmla="*/ 0 h 867519"/>
              <a:gd name="connsiteX1-37" fmla="*/ 2088232 w 2088232"/>
              <a:gd name="connsiteY1-38" fmla="*/ 153763 h 867519"/>
              <a:gd name="connsiteX2-39" fmla="*/ 2088232 w 2088232"/>
              <a:gd name="connsiteY2-40" fmla="*/ 867519 h 867519"/>
              <a:gd name="connsiteX3-41" fmla="*/ 0 w 2088232"/>
              <a:gd name="connsiteY3-42" fmla="*/ 867519 h 867519"/>
              <a:gd name="connsiteX4-43" fmla="*/ 9144 w 2088232"/>
              <a:gd name="connsiteY4-44" fmla="*/ 0 h 867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8232" h="867518">
                <a:moveTo>
                  <a:pt x="9144" y="0"/>
                </a:moveTo>
                <a:lnTo>
                  <a:pt x="2088232" y="153763"/>
                </a:lnTo>
                <a:lnTo>
                  <a:pt x="2088232" y="867519"/>
                </a:lnTo>
                <a:lnTo>
                  <a:pt x="0" y="867519"/>
                </a:lnTo>
                <a:lnTo>
                  <a:pt x="9144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26"/>
            </p:custDataLst>
          </p:nvPr>
        </p:nvSpPr>
        <p:spPr bwMode="auto">
          <a:xfrm>
            <a:off x="7734889" y="4616705"/>
            <a:ext cx="1550582" cy="1221351"/>
          </a:xfrm>
          <a:prstGeom prst="rect">
            <a:avLst/>
          </a:prstGeom>
          <a:noFill/>
          <a:ln w="12700">
            <a:solidFill>
              <a:schemeClr val="accent5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>
            <p:custDataLst>
              <p:tags r:id="rId27"/>
            </p:custDataLst>
          </p:nvPr>
        </p:nvSpPr>
        <p:spPr>
          <a:xfrm>
            <a:off x="8213411" y="2275775"/>
            <a:ext cx="593536" cy="593536"/>
          </a:xfrm>
          <a:prstGeom prst="ellipse">
            <a:avLst/>
          </a:prstGeom>
          <a:solidFill>
            <a:schemeClr val="lt1"/>
          </a:solidFill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28"/>
            </p:custDataLst>
          </p:nvPr>
        </p:nvSpPr>
        <p:spPr bwMode="auto">
          <a:xfrm>
            <a:off x="8350164" y="2412753"/>
            <a:ext cx="320030" cy="319583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91440" tIns="45720" rIns="91440" bIns="45720" anchor="ctr">
            <a:normAutofit fontScale="62500"/>
          </a:bodyPr>
          <a:lstStyle/>
          <a:p>
            <a:pPr algn="ctr">
              <a:lnSpc>
                <a:spcPct val="13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>
            <p:custDataLst>
              <p:tags r:id="rId29"/>
            </p:custDataLst>
          </p:nvPr>
        </p:nvSpPr>
        <p:spPr bwMode="auto">
          <a:xfrm>
            <a:off x="7864104" y="4688073"/>
            <a:ext cx="1292152" cy="107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建立消防安全档案和记录</a:t>
            </a:r>
            <a:endParaRPr lang="zh-CN" altLang="en-US" sz="1600" spc="11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30"/>
            </p:custDataLst>
          </p:nvPr>
        </p:nvSpPr>
        <p:spPr bwMode="auto">
          <a:xfrm flipH="1">
            <a:off x="9342001" y="1781849"/>
            <a:ext cx="1550582" cy="2852967"/>
          </a:xfrm>
          <a:custGeom>
            <a:avLst/>
            <a:gdLst>
              <a:gd name="connsiteX0" fmla="*/ 0 w 2088232"/>
              <a:gd name="connsiteY0" fmla="*/ 0 h 1224135"/>
              <a:gd name="connsiteX1" fmla="*/ 1476165 w 2088232"/>
              <a:gd name="connsiteY1" fmla="*/ 0 h 1224135"/>
              <a:gd name="connsiteX2" fmla="*/ 2088232 w 2088232"/>
              <a:gd name="connsiteY2" fmla="*/ 612068 h 1224135"/>
              <a:gd name="connsiteX3" fmla="*/ 2088232 w 2088232"/>
              <a:gd name="connsiteY3" fmla="*/ 1224135 h 1224135"/>
              <a:gd name="connsiteX4" fmla="*/ 0 w 2088232"/>
              <a:gd name="connsiteY4" fmla="*/ 1224135 h 1224135"/>
              <a:gd name="connsiteX5" fmla="*/ 0 w 2088232"/>
              <a:gd name="connsiteY5" fmla="*/ 0 h 1224135"/>
              <a:gd name="connsiteX0-1" fmla="*/ 9144 w 2088232"/>
              <a:gd name="connsiteY0-2" fmla="*/ 356616 h 1224135"/>
              <a:gd name="connsiteX1-3" fmla="*/ 1476165 w 2088232"/>
              <a:gd name="connsiteY1-4" fmla="*/ 0 h 1224135"/>
              <a:gd name="connsiteX2-5" fmla="*/ 2088232 w 2088232"/>
              <a:gd name="connsiteY2-6" fmla="*/ 612068 h 1224135"/>
              <a:gd name="connsiteX3-7" fmla="*/ 2088232 w 2088232"/>
              <a:gd name="connsiteY3-8" fmla="*/ 1224135 h 1224135"/>
              <a:gd name="connsiteX4-9" fmla="*/ 0 w 2088232"/>
              <a:gd name="connsiteY4-10" fmla="*/ 1224135 h 1224135"/>
              <a:gd name="connsiteX5-11" fmla="*/ 9144 w 2088232"/>
              <a:gd name="connsiteY5-12" fmla="*/ 356616 h 1224135"/>
              <a:gd name="connsiteX0-13" fmla="*/ 9144 w 2088232"/>
              <a:gd name="connsiteY0-14" fmla="*/ 73152 h 940671"/>
              <a:gd name="connsiteX1-15" fmla="*/ 1531029 w 2088232"/>
              <a:gd name="connsiteY1-16" fmla="*/ 0 h 940671"/>
              <a:gd name="connsiteX2-17" fmla="*/ 2088232 w 2088232"/>
              <a:gd name="connsiteY2-18" fmla="*/ 328604 h 940671"/>
              <a:gd name="connsiteX3-19" fmla="*/ 2088232 w 2088232"/>
              <a:gd name="connsiteY3-20" fmla="*/ 940671 h 940671"/>
              <a:gd name="connsiteX4-21" fmla="*/ 0 w 2088232"/>
              <a:gd name="connsiteY4-22" fmla="*/ 940671 h 940671"/>
              <a:gd name="connsiteX5-23" fmla="*/ 9144 w 2088232"/>
              <a:gd name="connsiteY5-24" fmla="*/ 73152 h 940671"/>
              <a:gd name="connsiteX0-25" fmla="*/ 9144 w 2088232"/>
              <a:gd name="connsiteY0-26" fmla="*/ 0 h 867519"/>
              <a:gd name="connsiteX1-27" fmla="*/ 2088232 w 2088232"/>
              <a:gd name="connsiteY1-28" fmla="*/ 255452 h 867519"/>
              <a:gd name="connsiteX2-29" fmla="*/ 2088232 w 2088232"/>
              <a:gd name="connsiteY2-30" fmla="*/ 867519 h 867519"/>
              <a:gd name="connsiteX3-31" fmla="*/ 0 w 2088232"/>
              <a:gd name="connsiteY3-32" fmla="*/ 867519 h 867519"/>
              <a:gd name="connsiteX4-33" fmla="*/ 9144 w 2088232"/>
              <a:gd name="connsiteY4-34" fmla="*/ 0 h 867519"/>
              <a:gd name="connsiteX0-35" fmla="*/ 9144 w 2088232"/>
              <a:gd name="connsiteY0-36" fmla="*/ 0 h 867519"/>
              <a:gd name="connsiteX1-37" fmla="*/ 2088232 w 2088232"/>
              <a:gd name="connsiteY1-38" fmla="*/ 153763 h 867519"/>
              <a:gd name="connsiteX2-39" fmla="*/ 2088232 w 2088232"/>
              <a:gd name="connsiteY2-40" fmla="*/ 867519 h 867519"/>
              <a:gd name="connsiteX3-41" fmla="*/ 0 w 2088232"/>
              <a:gd name="connsiteY3-42" fmla="*/ 867519 h 867519"/>
              <a:gd name="connsiteX4-43" fmla="*/ 9144 w 2088232"/>
              <a:gd name="connsiteY4-44" fmla="*/ 0 h 867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8232" h="867518">
                <a:moveTo>
                  <a:pt x="9144" y="0"/>
                </a:moveTo>
                <a:lnTo>
                  <a:pt x="2088232" y="153763"/>
                </a:lnTo>
                <a:lnTo>
                  <a:pt x="2088232" y="867519"/>
                </a:lnTo>
                <a:lnTo>
                  <a:pt x="0" y="867519"/>
                </a:lnTo>
                <a:lnTo>
                  <a:pt x="9144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>
            <p:custDataLst>
              <p:tags r:id="rId31"/>
            </p:custDataLst>
          </p:nvPr>
        </p:nvSpPr>
        <p:spPr bwMode="auto">
          <a:xfrm>
            <a:off x="9342001" y="4617290"/>
            <a:ext cx="1550582" cy="1221351"/>
          </a:xfrm>
          <a:prstGeom prst="rect">
            <a:avLst/>
          </a:prstGeom>
          <a:noFill/>
          <a:ln w="12700">
            <a:solidFill>
              <a:schemeClr val="accent6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>
            <p:custDataLst>
              <p:tags r:id="rId32"/>
            </p:custDataLst>
          </p:nvPr>
        </p:nvSpPr>
        <p:spPr>
          <a:xfrm>
            <a:off x="9820524" y="1781848"/>
            <a:ext cx="593536" cy="593536"/>
          </a:xfrm>
          <a:prstGeom prst="ellipse">
            <a:avLst/>
          </a:prstGeom>
          <a:solidFill>
            <a:schemeClr val="lt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>
            <p:custDataLst>
              <p:tags r:id="rId33"/>
            </p:custDataLst>
          </p:nvPr>
        </p:nvSpPr>
        <p:spPr bwMode="auto">
          <a:xfrm>
            <a:off x="9944890" y="1906474"/>
            <a:ext cx="344804" cy="344286"/>
          </a:xfrm>
          <a:custGeom>
            <a:avLst/>
            <a:gdLst>
              <a:gd name="connsiteX0" fmla="*/ 497258 w 607634"/>
              <a:gd name="connsiteY0" fmla="*/ 328620 h 606719"/>
              <a:gd name="connsiteX1" fmla="*/ 544969 w 607634"/>
              <a:gd name="connsiteY1" fmla="*/ 350839 h 606719"/>
              <a:gd name="connsiteX2" fmla="*/ 543545 w 607634"/>
              <a:gd name="connsiteY2" fmla="*/ 393856 h 606719"/>
              <a:gd name="connsiteX3" fmla="*/ 541230 w 607634"/>
              <a:gd name="connsiteY3" fmla="*/ 396167 h 606719"/>
              <a:gd name="connsiteX4" fmla="*/ 540607 w 607634"/>
              <a:gd name="connsiteY4" fmla="*/ 409588 h 606719"/>
              <a:gd name="connsiteX5" fmla="*/ 545236 w 607634"/>
              <a:gd name="connsiteY5" fmla="*/ 413676 h 606719"/>
              <a:gd name="connsiteX6" fmla="*/ 550933 w 607634"/>
              <a:gd name="connsiteY6" fmla="*/ 432074 h 606719"/>
              <a:gd name="connsiteX7" fmla="*/ 548173 w 607634"/>
              <a:gd name="connsiteY7" fmla="*/ 454116 h 606719"/>
              <a:gd name="connsiteX8" fmla="*/ 535534 w 607634"/>
              <a:gd name="connsiteY8" fmla="*/ 472158 h 606719"/>
              <a:gd name="connsiteX9" fmla="*/ 515684 w 607634"/>
              <a:gd name="connsiteY9" fmla="*/ 511353 h 606719"/>
              <a:gd name="connsiteX10" fmla="*/ 517286 w 607634"/>
              <a:gd name="connsiteY10" fmla="*/ 517663 h 606719"/>
              <a:gd name="connsiteX11" fmla="*/ 555295 w 607634"/>
              <a:gd name="connsiteY11" fmla="*/ 527173 h 606719"/>
              <a:gd name="connsiteX12" fmla="*/ 607634 w 607634"/>
              <a:gd name="connsiteY12" fmla="*/ 594009 h 606719"/>
              <a:gd name="connsiteX13" fmla="*/ 594905 w 607634"/>
              <a:gd name="connsiteY13" fmla="*/ 606719 h 606719"/>
              <a:gd name="connsiteX14" fmla="*/ 341752 w 607634"/>
              <a:gd name="connsiteY14" fmla="*/ 606719 h 606719"/>
              <a:gd name="connsiteX15" fmla="*/ 329112 w 607634"/>
              <a:gd name="connsiteY15" fmla="*/ 594098 h 606719"/>
              <a:gd name="connsiteX16" fmla="*/ 381363 w 607634"/>
              <a:gd name="connsiteY16" fmla="*/ 527173 h 606719"/>
              <a:gd name="connsiteX17" fmla="*/ 419372 w 607634"/>
              <a:gd name="connsiteY17" fmla="*/ 517663 h 606719"/>
              <a:gd name="connsiteX18" fmla="*/ 421241 w 607634"/>
              <a:gd name="connsiteY18" fmla="*/ 510286 h 606719"/>
              <a:gd name="connsiteX19" fmla="*/ 402459 w 607634"/>
              <a:gd name="connsiteY19" fmla="*/ 472513 h 606719"/>
              <a:gd name="connsiteX20" fmla="*/ 388484 w 607634"/>
              <a:gd name="connsiteY20" fmla="*/ 454116 h 606719"/>
              <a:gd name="connsiteX21" fmla="*/ 385725 w 607634"/>
              <a:gd name="connsiteY21" fmla="*/ 432074 h 606719"/>
              <a:gd name="connsiteX22" fmla="*/ 391510 w 607634"/>
              <a:gd name="connsiteY22" fmla="*/ 413587 h 606719"/>
              <a:gd name="connsiteX23" fmla="*/ 396584 w 607634"/>
              <a:gd name="connsiteY23" fmla="*/ 409232 h 606719"/>
              <a:gd name="connsiteX24" fmla="*/ 395071 w 607634"/>
              <a:gd name="connsiteY24" fmla="*/ 390746 h 606719"/>
              <a:gd name="connsiteX25" fmla="*/ 453375 w 607634"/>
              <a:gd name="connsiteY25" fmla="*/ 339641 h 606719"/>
              <a:gd name="connsiteX26" fmla="*/ 497258 w 607634"/>
              <a:gd name="connsiteY26" fmla="*/ 328620 h 606719"/>
              <a:gd name="connsiteX27" fmla="*/ 316494 w 607634"/>
              <a:gd name="connsiteY27" fmla="*/ 278076 h 606719"/>
              <a:gd name="connsiteX28" fmla="*/ 300206 w 607634"/>
              <a:gd name="connsiteY28" fmla="*/ 281898 h 606719"/>
              <a:gd name="connsiteX29" fmla="*/ 325395 w 607634"/>
              <a:gd name="connsiteY29" fmla="*/ 307050 h 606719"/>
              <a:gd name="connsiteX30" fmla="*/ 325395 w 607634"/>
              <a:gd name="connsiteY30" fmla="*/ 324913 h 606719"/>
              <a:gd name="connsiteX31" fmla="*/ 316494 w 607634"/>
              <a:gd name="connsiteY31" fmla="*/ 328646 h 606719"/>
              <a:gd name="connsiteX32" fmla="*/ 307505 w 607634"/>
              <a:gd name="connsiteY32" fmla="*/ 324913 h 606719"/>
              <a:gd name="connsiteX33" fmla="*/ 282316 w 607634"/>
              <a:gd name="connsiteY33" fmla="*/ 299762 h 606719"/>
              <a:gd name="connsiteX34" fmla="*/ 278489 w 607634"/>
              <a:gd name="connsiteY34" fmla="*/ 316026 h 606719"/>
              <a:gd name="connsiteX35" fmla="*/ 316494 w 607634"/>
              <a:gd name="connsiteY35" fmla="*/ 353887 h 606719"/>
              <a:gd name="connsiteX36" fmla="*/ 354411 w 607634"/>
              <a:gd name="connsiteY36" fmla="*/ 316026 h 606719"/>
              <a:gd name="connsiteX37" fmla="*/ 316494 w 607634"/>
              <a:gd name="connsiteY37" fmla="*/ 278076 h 606719"/>
              <a:gd name="connsiteX38" fmla="*/ 175289 w 607634"/>
              <a:gd name="connsiteY38" fmla="*/ 238820 h 606719"/>
              <a:gd name="connsiteX39" fmla="*/ 184947 w 607634"/>
              <a:gd name="connsiteY39" fmla="*/ 239342 h 606719"/>
              <a:gd name="connsiteX40" fmla="*/ 190911 w 607634"/>
              <a:gd name="connsiteY40" fmla="*/ 256137 h 606719"/>
              <a:gd name="connsiteX41" fmla="*/ 177202 w 607634"/>
              <a:gd name="connsiteY41" fmla="*/ 315941 h 606719"/>
              <a:gd name="connsiteX42" fmla="*/ 348911 w 607634"/>
              <a:gd name="connsiteY42" fmla="*/ 451012 h 606719"/>
              <a:gd name="connsiteX43" fmla="*/ 364133 w 607634"/>
              <a:gd name="connsiteY43" fmla="*/ 460431 h 606719"/>
              <a:gd name="connsiteX44" fmla="*/ 354786 w 607634"/>
              <a:gd name="connsiteY44" fmla="*/ 475626 h 606719"/>
              <a:gd name="connsiteX45" fmla="*/ 316510 w 607634"/>
              <a:gd name="connsiteY45" fmla="*/ 480336 h 606719"/>
              <a:gd name="connsiteX46" fmla="*/ 151922 w 607634"/>
              <a:gd name="connsiteY46" fmla="*/ 316030 h 606719"/>
              <a:gd name="connsiteX47" fmla="*/ 168034 w 607634"/>
              <a:gd name="connsiteY47" fmla="*/ 245296 h 606719"/>
              <a:gd name="connsiteX48" fmla="*/ 175289 w 607634"/>
              <a:gd name="connsiteY48" fmla="*/ 238820 h 606719"/>
              <a:gd name="connsiteX49" fmla="*/ 102834 w 607634"/>
              <a:gd name="connsiteY49" fmla="*/ 164298 h 606719"/>
              <a:gd name="connsiteX50" fmla="*/ 112334 w 607634"/>
              <a:gd name="connsiteY50" fmla="*/ 166119 h 606719"/>
              <a:gd name="connsiteX51" fmla="*/ 115894 w 607634"/>
              <a:gd name="connsiteY51" fmla="*/ 183626 h 606719"/>
              <a:gd name="connsiteX52" fmla="*/ 75936 w 607634"/>
              <a:gd name="connsiteY52" fmla="*/ 316038 h 606719"/>
              <a:gd name="connsiteX53" fmla="*/ 295840 w 607634"/>
              <a:gd name="connsiteY53" fmla="*/ 555090 h 606719"/>
              <a:gd name="connsiteX54" fmla="*/ 307409 w 607634"/>
              <a:gd name="connsiteY54" fmla="*/ 568775 h 606719"/>
              <a:gd name="connsiteX55" fmla="*/ 294772 w 607634"/>
              <a:gd name="connsiteY55" fmla="*/ 580328 h 606719"/>
              <a:gd name="connsiteX56" fmla="*/ 293704 w 607634"/>
              <a:gd name="connsiteY56" fmla="*/ 580328 h 606719"/>
              <a:gd name="connsiteX57" fmla="*/ 50661 w 607634"/>
              <a:gd name="connsiteY57" fmla="*/ 316038 h 606719"/>
              <a:gd name="connsiteX58" fmla="*/ 94802 w 607634"/>
              <a:gd name="connsiteY58" fmla="*/ 169674 h 606719"/>
              <a:gd name="connsiteX59" fmla="*/ 102834 w 607634"/>
              <a:gd name="connsiteY59" fmla="*/ 164298 h 606719"/>
              <a:gd name="connsiteX60" fmla="*/ 316510 w 607634"/>
              <a:gd name="connsiteY60" fmla="*/ 151713 h 606719"/>
              <a:gd name="connsiteX61" fmla="*/ 479124 w 607634"/>
              <a:gd name="connsiteY61" fmla="*/ 292417 h 606719"/>
              <a:gd name="connsiteX62" fmla="*/ 468443 w 607634"/>
              <a:gd name="connsiteY62" fmla="*/ 306727 h 606719"/>
              <a:gd name="connsiteX63" fmla="*/ 466574 w 607634"/>
              <a:gd name="connsiteY63" fmla="*/ 306816 h 606719"/>
              <a:gd name="connsiteX64" fmla="*/ 454113 w 607634"/>
              <a:gd name="connsiteY64" fmla="*/ 295972 h 606719"/>
              <a:gd name="connsiteX65" fmla="*/ 316510 w 607634"/>
              <a:gd name="connsiteY65" fmla="*/ 176956 h 606719"/>
              <a:gd name="connsiteX66" fmla="*/ 256609 w 607634"/>
              <a:gd name="connsiteY66" fmla="*/ 190644 h 606719"/>
              <a:gd name="connsiteX67" fmla="*/ 239697 w 607634"/>
              <a:gd name="connsiteY67" fmla="*/ 184689 h 606719"/>
              <a:gd name="connsiteX68" fmla="*/ 245661 w 607634"/>
              <a:gd name="connsiteY68" fmla="*/ 167890 h 606719"/>
              <a:gd name="connsiteX69" fmla="*/ 316510 w 607634"/>
              <a:gd name="connsiteY69" fmla="*/ 151713 h 606719"/>
              <a:gd name="connsiteX70" fmla="*/ 316477 w 607634"/>
              <a:gd name="connsiteY70" fmla="*/ 50592 h 606719"/>
              <a:gd name="connsiteX71" fmla="*/ 582230 w 607634"/>
              <a:gd name="connsiteY71" fmla="*/ 316062 h 606719"/>
              <a:gd name="connsiteX72" fmla="*/ 582141 w 607634"/>
              <a:gd name="connsiteY72" fmla="*/ 319350 h 606719"/>
              <a:gd name="connsiteX73" fmla="*/ 569325 w 607634"/>
              <a:gd name="connsiteY73" fmla="*/ 332148 h 606719"/>
              <a:gd name="connsiteX74" fmla="*/ 568880 w 607634"/>
              <a:gd name="connsiteY74" fmla="*/ 332148 h 606719"/>
              <a:gd name="connsiteX75" fmla="*/ 556687 w 607634"/>
              <a:gd name="connsiteY75" fmla="*/ 320416 h 606719"/>
              <a:gd name="connsiteX76" fmla="*/ 556865 w 607634"/>
              <a:gd name="connsiteY76" fmla="*/ 317661 h 606719"/>
              <a:gd name="connsiteX77" fmla="*/ 316477 w 607634"/>
              <a:gd name="connsiteY77" fmla="*/ 75832 h 606719"/>
              <a:gd name="connsiteX78" fmla="*/ 183956 w 607634"/>
              <a:gd name="connsiteY78" fmla="*/ 115737 h 606719"/>
              <a:gd name="connsiteX79" fmla="*/ 166334 w 607634"/>
              <a:gd name="connsiteY79" fmla="*/ 112182 h 606719"/>
              <a:gd name="connsiteX80" fmla="*/ 169894 w 607634"/>
              <a:gd name="connsiteY80" fmla="*/ 94674 h 606719"/>
              <a:gd name="connsiteX81" fmla="*/ 316477 w 607634"/>
              <a:gd name="connsiteY81" fmla="*/ 50592 h 606719"/>
              <a:gd name="connsiteX82" fmla="*/ 58464 w 607634"/>
              <a:gd name="connsiteY82" fmla="*/ 964 h 606719"/>
              <a:gd name="connsiteX83" fmla="*/ 72260 w 607634"/>
              <a:gd name="connsiteY83" fmla="*/ 3719 h 606719"/>
              <a:gd name="connsiteX84" fmla="*/ 122905 w 607634"/>
              <a:gd name="connsiteY84" fmla="*/ 54289 h 606719"/>
              <a:gd name="connsiteX85" fmla="*/ 126554 w 607634"/>
              <a:gd name="connsiteY85" fmla="*/ 63177 h 606719"/>
              <a:gd name="connsiteX86" fmla="*/ 126554 w 607634"/>
              <a:gd name="connsiteY86" fmla="*/ 108503 h 606719"/>
              <a:gd name="connsiteX87" fmla="*/ 281604 w 607634"/>
              <a:gd name="connsiteY87" fmla="*/ 263323 h 606719"/>
              <a:gd name="connsiteX88" fmla="*/ 316494 w 607634"/>
              <a:gd name="connsiteY88" fmla="*/ 252836 h 606719"/>
              <a:gd name="connsiteX89" fmla="*/ 379778 w 607634"/>
              <a:gd name="connsiteY89" fmla="*/ 316026 h 606719"/>
              <a:gd name="connsiteX90" fmla="*/ 316494 w 607634"/>
              <a:gd name="connsiteY90" fmla="*/ 379216 h 606719"/>
              <a:gd name="connsiteX91" fmla="*/ 253122 w 607634"/>
              <a:gd name="connsiteY91" fmla="*/ 316026 h 606719"/>
              <a:gd name="connsiteX92" fmla="*/ 263713 w 607634"/>
              <a:gd name="connsiteY92" fmla="*/ 281187 h 606719"/>
              <a:gd name="connsiteX93" fmla="*/ 108664 w 607634"/>
              <a:gd name="connsiteY93" fmla="*/ 126367 h 606719"/>
              <a:gd name="connsiteX94" fmla="*/ 63270 w 607634"/>
              <a:gd name="connsiteY94" fmla="*/ 126367 h 606719"/>
              <a:gd name="connsiteX95" fmla="*/ 54280 w 607634"/>
              <a:gd name="connsiteY95" fmla="*/ 122723 h 606719"/>
              <a:gd name="connsiteX96" fmla="*/ 3724 w 607634"/>
              <a:gd name="connsiteY96" fmla="*/ 72153 h 606719"/>
              <a:gd name="connsiteX97" fmla="*/ 965 w 607634"/>
              <a:gd name="connsiteY97" fmla="*/ 58377 h 606719"/>
              <a:gd name="connsiteX98" fmla="*/ 12625 w 607634"/>
              <a:gd name="connsiteY98" fmla="*/ 50556 h 606719"/>
              <a:gd name="connsiteX99" fmla="*/ 50631 w 607634"/>
              <a:gd name="connsiteY99" fmla="*/ 50556 h 606719"/>
              <a:gd name="connsiteX100" fmla="*/ 50631 w 607634"/>
              <a:gd name="connsiteY100" fmla="*/ 12607 h 606719"/>
              <a:gd name="connsiteX101" fmla="*/ 58464 w 607634"/>
              <a:gd name="connsiteY101" fmla="*/ 964 h 60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7634" h="606719">
                <a:moveTo>
                  <a:pt x="497258" y="328620"/>
                </a:moveTo>
                <a:cubicBezTo>
                  <a:pt x="524674" y="328620"/>
                  <a:pt x="538293" y="340707"/>
                  <a:pt x="544969" y="350839"/>
                </a:cubicBezTo>
                <a:cubicBezTo>
                  <a:pt x="558944" y="372170"/>
                  <a:pt x="550132" y="386924"/>
                  <a:pt x="543545" y="393856"/>
                </a:cubicBezTo>
                <a:lnTo>
                  <a:pt x="541230" y="396167"/>
                </a:lnTo>
                <a:lnTo>
                  <a:pt x="540607" y="409588"/>
                </a:lnTo>
                <a:cubicBezTo>
                  <a:pt x="542299" y="410743"/>
                  <a:pt x="543901" y="412076"/>
                  <a:pt x="545236" y="413676"/>
                </a:cubicBezTo>
                <a:cubicBezTo>
                  <a:pt x="549687" y="418742"/>
                  <a:pt x="551734" y="425408"/>
                  <a:pt x="550933" y="432074"/>
                </a:cubicBezTo>
                <a:lnTo>
                  <a:pt x="548173" y="454116"/>
                </a:lnTo>
                <a:cubicBezTo>
                  <a:pt x="547105" y="462026"/>
                  <a:pt x="542299" y="468692"/>
                  <a:pt x="535534" y="472158"/>
                </a:cubicBezTo>
                <a:cubicBezTo>
                  <a:pt x="532596" y="486556"/>
                  <a:pt x="525564" y="500510"/>
                  <a:pt x="515684" y="511353"/>
                </a:cubicBezTo>
                <a:lnTo>
                  <a:pt x="517286" y="517663"/>
                </a:lnTo>
                <a:lnTo>
                  <a:pt x="555295" y="527173"/>
                </a:lnTo>
                <a:cubicBezTo>
                  <a:pt x="586093" y="534817"/>
                  <a:pt x="607634" y="562369"/>
                  <a:pt x="607634" y="594009"/>
                </a:cubicBezTo>
                <a:cubicBezTo>
                  <a:pt x="607634" y="601031"/>
                  <a:pt x="601937" y="606719"/>
                  <a:pt x="594905" y="606719"/>
                </a:cubicBezTo>
                <a:lnTo>
                  <a:pt x="341752" y="606719"/>
                </a:lnTo>
                <a:cubicBezTo>
                  <a:pt x="334809" y="606719"/>
                  <a:pt x="329112" y="601031"/>
                  <a:pt x="329112" y="594098"/>
                </a:cubicBezTo>
                <a:cubicBezTo>
                  <a:pt x="329112" y="562369"/>
                  <a:pt x="350653" y="534817"/>
                  <a:pt x="381363" y="527173"/>
                </a:cubicBezTo>
                <a:lnTo>
                  <a:pt x="419372" y="517663"/>
                </a:lnTo>
                <a:lnTo>
                  <a:pt x="421241" y="510286"/>
                </a:lnTo>
                <a:cubicBezTo>
                  <a:pt x="411983" y="499621"/>
                  <a:pt x="405307" y="486289"/>
                  <a:pt x="402459" y="472513"/>
                </a:cubicBezTo>
                <a:cubicBezTo>
                  <a:pt x="394804" y="469136"/>
                  <a:pt x="389552" y="462381"/>
                  <a:pt x="388484" y="454116"/>
                </a:cubicBezTo>
                <a:lnTo>
                  <a:pt x="385725" y="432074"/>
                </a:lnTo>
                <a:cubicBezTo>
                  <a:pt x="384923" y="425408"/>
                  <a:pt x="386971" y="418653"/>
                  <a:pt x="391510" y="413587"/>
                </a:cubicBezTo>
                <a:cubicBezTo>
                  <a:pt x="392935" y="411899"/>
                  <a:pt x="394715" y="410388"/>
                  <a:pt x="396584" y="409232"/>
                </a:cubicBezTo>
                <a:cubicBezTo>
                  <a:pt x="395872" y="402655"/>
                  <a:pt x="395071" y="394834"/>
                  <a:pt x="395071" y="390746"/>
                </a:cubicBezTo>
                <a:cubicBezTo>
                  <a:pt x="395071" y="369504"/>
                  <a:pt x="401213" y="341507"/>
                  <a:pt x="453375" y="339641"/>
                </a:cubicBezTo>
                <a:cubicBezTo>
                  <a:pt x="470999" y="328620"/>
                  <a:pt x="489247" y="328620"/>
                  <a:pt x="497258" y="328620"/>
                </a:cubicBezTo>
                <a:close/>
                <a:moveTo>
                  <a:pt x="316494" y="278076"/>
                </a:moveTo>
                <a:cubicBezTo>
                  <a:pt x="310620" y="278076"/>
                  <a:pt x="305102" y="279498"/>
                  <a:pt x="300206" y="281898"/>
                </a:cubicBezTo>
                <a:lnTo>
                  <a:pt x="325395" y="307050"/>
                </a:lnTo>
                <a:cubicBezTo>
                  <a:pt x="330379" y="312027"/>
                  <a:pt x="330379" y="320025"/>
                  <a:pt x="325395" y="324913"/>
                </a:cubicBezTo>
                <a:cubicBezTo>
                  <a:pt x="322903" y="327402"/>
                  <a:pt x="319699" y="328646"/>
                  <a:pt x="316494" y="328646"/>
                </a:cubicBezTo>
                <a:cubicBezTo>
                  <a:pt x="313201" y="328646"/>
                  <a:pt x="309997" y="327402"/>
                  <a:pt x="307505" y="324913"/>
                </a:cubicBezTo>
                <a:lnTo>
                  <a:pt x="282316" y="299762"/>
                </a:lnTo>
                <a:cubicBezTo>
                  <a:pt x="279913" y="304739"/>
                  <a:pt x="278489" y="310160"/>
                  <a:pt x="278489" y="316026"/>
                </a:cubicBezTo>
                <a:cubicBezTo>
                  <a:pt x="278489" y="336912"/>
                  <a:pt x="295489" y="353887"/>
                  <a:pt x="316494" y="353887"/>
                </a:cubicBezTo>
                <a:cubicBezTo>
                  <a:pt x="337411" y="353887"/>
                  <a:pt x="354411" y="336912"/>
                  <a:pt x="354411" y="316026"/>
                </a:cubicBezTo>
                <a:cubicBezTo>
                  <a:pt x="354411" y="295051"/>
                  <a:pt x="337411" y="278076"/>
                  <a:pt x="316494" y="278076"/>
                </a:cubicBezTo>
                <a:close/>
                <a:moveTo>
                  <a:pt x="175289" y="238820"/>
                </a:moveTo>
                <a:cubicBezTo>
                  <a:pt x="178360" y="237743"/>
                  <a:pt x="181831" y="237832"/>
                  <a:pt x="184947" y="239342"/>
                </a:cubicBezTo>
                <a:cubicBezTo>
                  <a:pt x="191267" y="242364"/>
                  <a:pt x="193937" y="249828"/>
                  <a:pt x="190911" y="256137"/>
                </a:cubicBezTo>
                <a:cubicBezTo>
                  <a:pt x="181831" y="275154"/>
                  <a:pt x="177202" y="295236"/>
                  <a:pt x="177202" y="315941"/>
                </a:cubicBezTo>
                <a:cubicBezTo>
                  <a:pt x="177202" y="403115"/>
                  <a:pt x="257048" y="472783"/>
                  <a:pt x="348911" y="451012"/>
                </a:cubicBezTo>
                <a:cubicBezTo>
                  <a:pt x="355766" y="449412"/>
                  <a:pt x="362531" y="453589"/>
                  <a:pt x="364133" y="460431"/>
                </a:cubicBezTo>
                <a:cubicBezTo>
                  <a:pt x="365735" y="467273"/>
                  <a:pt x="361552" y="474027"/>
                  <a:pt x="354786" y="475626"/>
                </a:cubicBezTo>
                <a:cubicBezTo>
                  <a:pt x="341790" y="478736"/>
                  <a:pt x="328972" y="480336"/>
                  <a:pt x="316510" y="480336"/>
                </a:cubicBezTo>
                <a:cubicBezTo>
                  <a:pt x="225715" y="480336"/>
                  <a:pt x="151922" y="406581"/>
                  <a:pt x="151922" y="316030"/>
                </a:cubicBezTo>
                <a:cubicBezTo>
                  <a:pt x="151922" y="291504"/>
                  <a:pt x="157352" y="267689"/>
                  <a:pt x="168034" y="245296"/>
                </a:cubicBezTo>
                <a:cubicBezTo>
                  <a:pt x="169547" y="242142"/>
                  <a:pt x="172218" y="239898"/>
                  <a:pt x="175289" y="238820"/>
                </a:cubicBezTo>
                <a:close/>
                <a:moveTo>
                  <a:pt x="102834" y="164298"/>
                </a:moveTo>
                <a:cubicBezTo>
                  <a:pt x="106016" y="163653"/>
                  <a:pt x="109442" y="164209"/>
                  <a:pt x="112334" y="166119"/>
                </a:cubicBezTo>
                <a:cubicBezTo>
                  <a:pt x="118119" y="169941"/>
                  <a:pt x="119721" y="177850"/>
                  <a:pt x="115894" y="183626"/>
                </a:cubicBezTo>
                <a:cubicBezTo>
                  <a:pt x="89730" y="222994"/>
                  <a:pt x="75936" y="268849"/>
                  <a:pt x="75936" y="316038"/>
                </a:cubicBezTo>
                <a:cubicBezTo>
                  <a:pt x="75936" y="439652"/>
                  <a:pt x="172583" y="544604"/>
                  <a:pt x="295840" y="555090"/>
                </a:cubicBezTo>
                <a:cubicBezTo>
                  <a:pt x="302782" y="555712"/>
                  <a:pt x="307943" y="561844"/>
                  <a:pt x="307409" y="568775"/>
                </a:cubicBezTo>
                <a:cubicBezTo>
                  <a:pt x="306875" y="575351"/>
                  <a:pt x="301358" y="580328"/>
                  <a:pt x="294772" y="580328"/>
                </a:cubicBezTo>
                <a:cubicBezTo>
                  <a:pt x="294416" y="580328"/>
                  <a:pt x="294060" y="580328"/>
                  <a:pt x="293704" y="580328"/>
                </a:cubicBezTo>
                <a:cubicBezTo>
                  <a:pt x="157454" y="568775"/>
                  <a:pt x="50661" y="452626"/>
                  <a:pt x="50661" y="316038"/>
                </a:cubicBezTo>
                <a:cubicBezTo>
                  <a:pt x="50661" y="263873"/>
                  <a:pt x="65879" y="213219"/>
                  <a:pt x="94802" y="169674"/>
                </a:cubicBezTo>
                <a:cubicBezTo>
                  <a:pt x="96716" y="166786"/>
                  <a:pt x="99653" y="164942"/>
                  <a:pt x="102834" y="164298"/>
                </a:cubicBezTo>
                <a:close/>
                <a:moveTo>
                  <a:pt x="316510" y="151713"/>
                </a:moveTo>
                <a:cubicBezTo>
                  <a:pt x="397594" y="151713"/>
                  <a:pt x="467553" y="212154"/>
                  <a:pt x="479124" y="292417"/>
                </a:cubicBezTo>
                <a:cubicBezTo>
                  <a:pt x="480192" y="299350"/>
                  <a:pt x="475297" y="305749"/>
                  <a:pt x="468443" y="306727"/>
                </a:cubicBezTo>
                <a:cubicBezTo>
                  <a:pt x="467820" y="306816"/>
                  <a:pt x="467197" y="306816"/>
                  <a:pt x="466574" y="306816"/>
                </a:cubicBezTo>
                <a:cubicBezTo>
                  <a:pt x="460433" y="306816"/>
                  <a:pt x="455003" y="302283"/>
                  <a:pt x="454113" y="295972"/>
                </a:cubicBezTo>
                <a:cubicBezTo>
                  <a:pt x="444323" y="228153"/>
                  <a:pt x="385134" y="176956"/>
                  <a:pt x="316510" y="176956"/>
                </a:cubicBezTo>
                <a:cubicBezTo>
                  <a:pt x="295771" y="176956"/>
                  <a:pt x="275567" y="181578"/>
                  <a:pt x="256609" y="190644"/>
                </a:cubicBezTo>
                <a:cubicBezTo>
                  <a:pt x="250200" y="193666"/>
                  <a:pt x="242724" y="191000"/>
                  <a:pt x="239697" y="184689"/>
                </a:cubicBezTo>
                <a:cubicBezTo>
                  <a:pt x="236671" y="178378"/>
                  <a:pt x="239341" y="170823"/>
                  <a:pt x="245661" y="167890"/>
                </a:cubicBezTo>
                <a:cubicBezTo>
                  <a:pt x="268090" y="157135"/>
                  <a:pt x="291944" y="151713"/>
                  <a:pt x="316510" y="151713"/>
                </a:cubicBezTo>
                <a:close/>
                <a:moveTo>
                  <a:pt x="316477" y="50592"/>
                </a:moveTo>
                <a:cubicBezTo>
                  <a:pt x="463060" y="50592"/>
                  <a:pt x="582230" y="169684"/>
                  <a:pt x="582230" y="316062"/>
                </a:cubicBezTo>
                <a:cubicBezTo>
                  <a:pt x="582230" y="316328"/>
                  <a:pt x="582141" y="319083"/>
                  <a:pt x="582141" y="319350"/>
                </a:cubicBezTo>
                <a:cubicBezTo>
                  <a:pt x="581607" y="326016"/>
                  <a:pt x="576000" y="332148"/>
                  <a:pt x="569325" y="332148"/>
                </a:cubicBezTo>
                <a:lnTo>
                  <a:pt x="568880" y="332148"/>
                </a:lnTo>
                <a:cubicBezTo>
                  <a:pt x="562027" y="331881"/>
                  <a:pt x="556598" y="327349"/>
                  <a:pt x="556687" y="320416"/>
                </a:cubicBezTo>
                <a:cubicBezTo>
                  <a:pt x="556687" y="320239"/>
                  <a:pt x="556865" y="317839"/>
                  <a:pt x="556865" y="317661"/>
                </a:cubicBezTo>
                <a:cubicBezTo>
                  <a:pt x="556954" y="183638"/>
                  <a:pt x="449087" y="75832"/>
                  <a:pt x="316477" y="75832"/>
                </a:cubicBezTo>
                <a:cubicBezTo>
                  <a:pt x="269129" y="75832"/>
                  <a:pt x="223294" y="89608"/>
                  <a:pt x="183956" y="115737"/>
                </a:cubicBezTo>
                <a:cubicBezTo>
                  <a:pt x="178082" y="119559"/>
                  <a:pt x="170250" y="118048"/>
                  <a:pt x="166334" y="112182"/>
                </a:cubicBezTo>
                <a:cubicBezTo>
                  <a:pt x="162507" y="106317"/>
                  <a:pt x="164109" y="98496"/>
                  <a:pt x="169894" y="94674"/>
                </a:cubicBezTo>
                <a:cubicBezTo>
                  <a:pt x="213504" y="65878"/>
                  <a:pt x="264145" y="50592"/>
                  <a:pt x="316477" y="50592"/>
                </a:cubicBezTo>
                <a:close/>
                <a:moveTo>
                  <a:pt x="58464" y="964"/>
                </a:moveTo>
                <a:cubicBezTo>
                  <a:pt x="63181" y="-991"/>
                  <a:pt x="68611" y="75"/>
                  <a:pt x="72260" y="3719"/>
                </a:cubicBezTo>
                <a:lnTo>
                  <a:pt x="122905" y="54289"/>
                </a:lnTo>
                <a:cubicBezTo>
                  <a:pt x="125219" y="56600"/>
                  <a:pt x="126554" y="59799"/>
                  <a:pt x="126554" y="63177"/>
                </a:cubicBezTo>
                <a:lnTo>
                  <a:pt x="126554" y="108503"/>
                </a:lnTo>
                <a:lnTo>
                  <a:pt x="281604" y="263323"/>
                </a:lnTo>
                <a:cubicBezTo>
                  <a:pt x="291662" y="256657"/>
                  <a:pt x="303588" y="252836"/>
                  <a:pt x="316494" y="252836"/>
                </a:cubicBezTo>
                <a:cubicBezTo>
                  <a:pt x="351385" y="252836"/>
                  <a:pt x="379778" y="281187"/>
                  <a:pt x="379778" y="316026"/>
                </a:cubicBezTo>
                <a:cubicBezTo>
                  <a:pt x="379778" y="350865"/>
                  <a:pt x="351385" y="379216"/>
                  <a:pt x="316494" y="379216"/>
                </a:cubicBezTo>
                <a:cubicBezTo>
                  <a:pt x="281515" y="379216"/>
                  <a:pt x="253122" y="350865"/>
                  <a:pt x="253122" y="316026"/>
                </a:cubicBezTo>
                <a:cubicBezTo>
                  <a:pt x="253122" y="303139"/>
                  <a:pt x="257038" y="291230"/>
                  <a:pt x="263713" y="281187"/>
                </a:cubicBezTo>
                <a:lnTo>
                  <a:pt x="108664" y="126367"/>
                </a:lnTo>
                <a:lnTo>
                  <a:pt x="63270" y="126367"/>
                </a:lnTo>
                <a:cubicBezTo>
                  <a:pt x="59888" y="126367"/>
                  <a:pt x="56684" y="125034"/>
                  <a:pt x="54280" y="122723"/>
                </a:cubicBezTo>
                <a:lnTo>
                  <a:pt x="3724" y="72153"/>
                </a:lnTo>
                <a:cubicBezTo>
                  <a:pt x="75" y="68509"/>
                  <a:pt x="-993" y="63088"/>
                  <a:pt x="965" y="58377"/>
                </a:cubicBezTo>
                <a:cubicBezTo>
                  <a:pt x="2923" y="53667"/>
                  <a:pt x="7551" y="50556"/>
                  <a:pt x="12625" y="50556"/>
                </a:cubicBezTo>
                <a:lnTo>
                  <a:pt x="50631" y="50556"/>
                </a:lnTo>
                <a:lnTo>
                  <a:pt x="50631" y="12607"/>
                </a:lnTo>
                <a:cubicBezTo>
                  <a:pt x="50631" y="7541"/>
                  <a:pt x="53746" y="2919"/>
                  <a:pt x="58464" y="9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anchor="ctr">
            <a:normAutofit fontScale="9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/>
          <p:nvPr>
            <p:custDataLst>
              <p:tags r:id="rId34"/>
            </p:custDataLst>
          </p:nvPr>
        </p:nvSpPr>
        <p:spPr bwMode="auto">
          <a:xfrm>
            <a:off x="9471216" y="4688073"/>
            <a:ext cx="1292152" cy="107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落实消防安全责任制和考核机制</a:t>
            </a:r>
            <a:endParaRPr lang="zh-CN" altLang="en-US" sz="1600" spc="8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5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10"/>
  <p:tag name="KSO_WM_UNIT_INDEX" val="10"/>
  <p:tag name="KSO_WM_UNIT_LAYERLEVEL" val="1"/>
  <p:tag name="KSO_WM_UNIT_TYPE" val="i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11"/>
  <p:tag name="KSO_WM_UNIT_INDEX" val="11"/>
  <p:tag name="KSO_WM_UNIT_LAYERLEVEL" val="1"/>
  <p:tag name="KSO_WM_UNIT_TYPE" val="i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_3*e*1"/>
  <p:tag name="KSO_WM_UNIT_INDEX" val="1"/>
  <p:tag name="KSO_WM_UNIT_LAYERLEVEL" val="1"/>
  <p:tag name="KSO_WM_UNIT_NOCLEAR" val="0"/>
  <p:tag name="KSO_WM_UNIT_PRESET_TEXT" val="01"/>
  <p:tag name="KSO_WM_UNIT_TYPE" val="e"/>
  <p:tag name="KSO_WM_UNIT_VALUE" val="6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3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章节标题"/>
  <p:tag name="KSO_WM_UNIT_TYPE" val="a"/>
  <p:tag name="KSO_WM_UNIT_VALUE" val="10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1"/>
  <p:tag name="KSO_WM_UNIT_INDEX" val="1"/>
  <p:tag name="KSO_WM_UNIT_LAYERLEVEL" val="1"/>
  <p:tag name="KSO_WM_UNIT_TYPE" val="i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2"/>
  <p:tag name="KSO_WM_UNIT_INDEX" val="2"/>
  <p:tag name="KSO_WM_UNIT_LAYERLEVEL" val="1"/>
  <p:tag name="KSO_WM_UNIT_TYPE" val="i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f*1"/>
  <p:tag name="KSO_WM_UNIT_INDEX" val="1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f*2"/>
  <p:tag name="KSO_WM_UNIT_INDEX" val="2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4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1"/>
  <p:tag name="KSO_WM_UNIT_INDEX" val="1"/>
  <p:tag name="KSO_WM_UNIT_LAYERLEVEL" val="1"/>
  <p:tag name="KSO_WM_UNIT_TYPE" val="i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2"/>
  <p:tag name="KSO_WM_UNIT_INDEX" val="2"/>
  <p:tag name="KSO_WM_UNIT_LAYERLEVEL" val="1"/>
  <p:tag name="KSO_WM_UNIT_TYPE" val="i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f*1"/>
  <p:tag name="KSO_WM_UNIT_INDEX" val="1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小标题"/>
  <p:tag name="KSO_WM_UNIT_TYPE" val="a"/>
  <p:tag name="KSO_WM_UNIT_VALUE" val="10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f*2"/>
  <p:tag name="KSO_WM_UNIT_INDEX" val="2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a*2"/>
  <p:tag name="KSO_WM_UNIT_INDEX" val="2"/>
  <p:tag name="KSO_WM_UNIT_ISCONTENTSTITLE" val="0"/>
  <p:tag name="KSO_WM_UNIT_ISNUMDGMTITLE" val="0"/>
  <p:tag name="KSO_WM_UNIT_LAYERLEVEL" val="1"/>
  <p:tag name="KSO_WM_UNIT_NOCLEAR" val="0"/>
  <p:tag name="KSO_WM_UNIT_PRESET_TEXT" val="添加小标题"/>
  <p:tag name="KSO_WM_UNIT_TYPE" val="a"/>
  <p:tag name="KSO_WM_UNIT_VALUE" val="10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5*a*3"/>
  <p:tag name="KSO_WM_UNIT_INDEX" val="3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1"/>
  <p:tag name="KSO_WM_UNIT_INDEX" val="1"/>
  <p:tag name="KSO_WM_UNIT_LAYERLEVEL" val="1"/>
  <p:tag name="KSO_WM_UNIT_TYPE" val="i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2"/>
  <p:tag name="KSO_WM_UNIT_INDEX" val="2"/>
  <p:tag name="KSO_WM_UNIT_LAYERLEVEL" val="1"/>
  <p:tag name="KSO_WM_UNIT_TYPE" val="i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3"/>
  <p:tag name="KSO_WM_UNIT_INDEX" val="3"/>
  <p:tag name="KSO_WM_UNIT_LAYERLEVEL" val="1"/>
  <p:tag name="KSO_WM_UNIT_TYPE" val="i"/>
  <p:tag name="PA" val="v5.2.10"/>
</p:tagLst>
</file>

<file path=ppt/tags/tag1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4"/>
  <p:tag name="KSO_WM_UNIT_INDEX" val="4"/>
  <p:tag name="KSO_WM_UNIT_LAYERLEVEL" val="1"/>
  <p:tag name="KSO_WM_UNIT_TYPE" val="i"/>
</p:tagLst>
</file>

<file path=ppt/tags/tag1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5"/>
  <p:tag name="KSO_WM_UNIT_INDEX" val="5"/>
  <p:tag name="KSO_WM_UNIT_LAYERLEVEL" val="1"/>
  <p:tag name="KSO_WM_UNIT_TYPE" val="i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6"/>
  <p:tag name="KSO_WM_UNIT_INDEX" val="6"/>
  <p:tag name="KSO_WM_UNIT_LAYERLEVEL" val="1"/>
  <p:tag name="KSO_WM_UNIT_TYPE" val="i"/>
</p:tagLst>
</file>

<file path=ppt/tags/tag1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CONTENTS"/>
  <p:tag name="KSO_WM_UNIT_TYPE" val="b"/>
  <p:tag name="KSO_WM_UNIT_VALUE" val="17"/>
</p:tagLst>
</file>

<file path=ppt/tags/tag1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目录"/>
  <p:tag name="KSO_WM_UNIT_TYPE" val="a"/>
  <p:tag name="KSO_WM_UNIT_VALUE" val="10"/>
</p:tagLst>
</file>

<file path=ppt/tags/tag1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7"/>
  <p:tag name="KSO_WM_UNIT_INDEX" val="7"/>
  <p:tag name="KSO_WM_UNIT_LAYERLEVEL" val="1"/>
  <p:tag name="KSO_WM_UNIT_TYPE" val="i"/>
</p:tagLst>
</file>

<file path=ppt/tags/tag1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i*2"/>
  <p:tag name="KSO_WM_UNIT_INDEX" val="2"/>
  <p:tag name="KSO_WM_UNIT_LAYERLEVEL" val="1"/>
  <p:tag name="KSO_WM_UNIT_TYPE" val="i"/>
</p:tagLst>
</file>

<file path=ppt/tags/tag1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i*1"/>
  <p:tag name="KSO_WM_UNIT_INDEX" val="1"/>
  <p:tag name="KSO_WM_UNIT_LAYERLEVEL" val="1"/>
  <p:tag name="KSO_WM_UNIT_TYPE" val="i"/>
</p:tagLst>
</file>

<file path=ppt/tags/tag1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1"/>
  <p:tag name="KSO_WM_UNIT_INDEX" val="1"/>
  <p:tag name="KSO_WM_UNIT_LAYERLEVEL" val="1"/>
  <p:tag name="KSO_WM_UNIT_TYPE" val="i"/>
</p:tagLst>
</file>

<file path=ppt/tags/tag1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2"/>
  <p:tag name="KSO_WM_UNIT_INDEX" val="2"/>
  <p:tag name="KSO_WM_UNIT_LAYERLEVEL" val="1"/>
  <p:tag name="KSO_WM_UNIT_TYPE" val="i"/>
</p:tagLst>
</file>

<file path=ppt/tags/tag1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f*1"/>
  <p:tag name="KSO_WM_UNIT_INDEX" val="1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1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1"/>
  <p:tag name="KSO_WM_UNIT_INDEX" val="1"/>
  <p:tag name="KSO_WM_UNIT_LAYERLEVEL" val="1"/>
  <p:tag name="KSO_WM_UNIT_TYPE" val="i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2"/>
  <p:tag name="KSO_WM_UNIT_INDEX" val="2"/>
  <p:tag name="KSO_WM_UNIT_LAYERLEVEL" val="1"/>
  <p:tag name="KSO_WM_UNIT_TYPE" val="i"/>
</p:tagLst>
</file>

<file path=ppt/tags/tag1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3"/>
  <p:tag name="KSO_WM_UNIT_INDEX" val="3"/>
  <p:tag name="KSO_WM_UNIT_LAYERLEVEL" val="1"/>
  <p:tag name="KSO_WM_UNIT_TYPE" val="i"/>
</p:tagLst>
</file>

<file path=ppt/tags/tag1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4"/>
  <p:tag name="KSO_WM_UNIT_INDEX" val="4"/>
  <p:tag name="KSO_WM_UNIT_LAYERLEVEL" val="1"/>
  <p:tag name="KSO_WM_UNIT_TYPE" val="i"/>
</p:tagLst>
</file>

<file path=ppt/tags/tag1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5"/>
  <p:tag name="KSO_WM_UNIT_INDEX" val="5"/>
  <p:tag name="KSO_WM_UNIT_LAYERLEVEL" val="1"/>
  <p:tag name="KSO_WM_UNIT_TYPE" val="i"/>
</p:tagLst>
</file>

<file path=ppt/tags/tag1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6"/>
  <p:tag name="KSO_WM_UNIT_INDEX" val="6"/>
  <p:tag name="KSO_WM_UNIT_LAYERLEVEL" val="1"/>
  <p:tag name="KSO_WM_UNIT_TYPE" val="i"/>
</p:tagLst>
</file>

<file path=ppt/tags/tag1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7"/>
  <p:tag name="KSO_WM_UNIT_INDEX" val="7"/>
  <p:tag name="KSO_WM_UNIT_LAYERLEVEL" val="1"/>
  <p:tag name="KSO_WM_UNIT_TYPE" val="i"/>
</p:tagLst>
</file>

<file path=ppt/tags/tag1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8"/>
  <p:tag name="KSO_WM_UNIT_INDEX" val="8"/>
  <p:tag name="KSO_WM_UNIT_LAYERLEVEL" val="1"/>
  <p:tag name="KSO_WM_UNIT_TYPE" val="i"/>
</p:tagLst>
</file>

<file path=ppt/tags/tag1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9"/>
  <p:tag name="KSO_WM_UNIT_INDEX" val="9"/>
  <p:tag name="KSO_WM_UNIT_LAYERLEVEL" val="1"/>
  <p:tag name="KSO_WM_UNIT_TYPE" val="i"/>
</p:tagLst>
</file>

<file path=ppt/tags/tag1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10"/>
  <p:tag name="KSO_WM_UNIT_INDEX" val="10"/>
  <p:tag name="KSO_WM_UNIT_LAYERLEVEL" val="1"/>
  <p:tag name="KSO_WM_UNIT_TYPE" val="i"/>
</p:tagLst>
</file>

<file path=ppt/tags/tag1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11"/>
  <p:tag name="KSO_WM_UNIT_INDEX" val="11"/>
  <p:tag name="KSO_WM_UNIT_LAYERLEVEL" val="1"/>
  <p:tag name="KSO_WM_UNIT_TYPE" val="i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12"/>
  <p:tag name="KSO_WM_UNIT_INDEX" val="12"/>
  <p:tag name="KSO_WM_UNIT_LAYERLEVEL" val="1"/>
  <p:tag name="KSO_WM_UNIT_TYPE" val="i"/>
</p:tagLst>
</file>

<file path=ppt/tags/tag1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13"/>
  <p:tag name="KSO_WM_UNIT_INDEX" val="13"/>
  <p:tag name="KSO_WM_UNIT_LAYERLEVEL" val="1"/>
  <p:tag name="KSO_WM_UNIT_TYPE" val="i"/>
</p:tagLst>
</file>

<file path=ppt/tags/tag1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14"/>
  <p:tag name="KSO_WM_UNIT_INDEX" val="14"/>
  <p:tag name="KSO_WM_UNIT_LAYERLEVEL" val="1"/>
  <p:tag name="KSO_WM_UNIT_TYPE" val="i"/>
</p:tagLst>
</file>

<file path=ppt/tags/tag1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15"/>
  <p:tag name="KSO_WM_UNIT_INDEX" val="15"/>
  <p:tag name="KSO_WM_UNIT_LAYERLEVEL" val="1"/>
  <p:tag name="KSO_WM_UNIT_TYPE" val="i"/>
</p:tagLst>
</file>

<file path=ppt/tags/tag1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感谢你的观看"/>
  <p:tag name="KSO_WM_UNIT_TYPE" val="a"/>
  <p:tag name="KSO_WM_UNIT_VALUE" val="10"/>
</p:tagLst>
</file>

<file path=ppt/tags/tag1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1*f*1"/>
  <p:tag name="KSO_WM_UNIT_INDEX" val="1"/>
  <p:tag name="KSO_WM_UNIT_LAYERLEVEL" val="1"/>
  <p:tag name="KSO_WM_UNIT_NOCLEAR" val="0"/>
  <p:tag name="KSO_WM_UNIT_PRESET_TEXT" val="汇报人：稻小壳"/>
  <p:tag name="KSO_WM_UNIT_SUBTYPE" val="b"/>
  <p:tag name="KSO_WM_UNIT_TYPE" val="f"/>
  <p:tag name="KSO_WM_UNIT_VALUE" val="60"/>
</p:tagLst>
</file>

<file path=ppt/tags/tag1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18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12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18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8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8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8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8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9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9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9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20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21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2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i*1"/>
  <p:tag name="KSO_WM_UNIT_INDEX" val="1"/>
  <p:tag name="KSO_WM_UNIT_LAYERLEVEL" val="1"/>
  <p:tag name="KSO_WM_UNIT_TYPE" val="i"/>
</p:tagLst>
</file>

<file path=ppt/tags/tag2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i*2"/>
  <p:tag name="KSO_WM_UNIT_INDEX" val="2"/>
  <p:tag name="KSO_WM_UNIT_LAYERLEVEL" val="1"/>
  <p:tag name="KSO_WM_UNIT_TYPE" val="i"/>
</p:tagLst>
</file>

<file path=ppt/tags/tag22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0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3.xml><?xml version="1.0" encoding="utf-8"?>
<p:tagLst xmlns:p="http://schemas.openxmlformats.org/presentationml/2006/main">
  <p:tag name="KSO_WM_BEAUTIFY_FLAG" val="#wm#"/>
  <p:tag name="KSO_WM_SPECIAL_SOURCE" val="bdnull"/>
  <p:tag name="KSO_WM_TAG_VERSION" val="1.0"/>
  <p:tag name="KSO_WM_TEMPLATE_CATEGORY" val="custom"/>
  <p:tag name="KSO_WM_TEMPLATE_COLOR_TYPE" val="0"/>
  <p:tag name="KSO_WM_TEMPLATE_INDEX" val="20230903"/>
  <p:tag name="KSO_WM_TEMPLATE_MASTER_TYPE" val="1"/>
  <p:tag name="KSO_WM_TEMPLATE_SUBCATEGORY" val="29"/>
  <p:tag name="KSO_WM_TEMPLATE_THUMBS_INDEX" val="1、9"/>
</p:tagLst>
</file>

<file path=ppt/tags/tag23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文档标题"/>
  <p:tag name="KSO_WM_UNIT_TEXT_FILL_FORE_SCHEMECOLOR_INDEX_1" val="5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6"/>
  <p:tag name="KSO_WM_UNIT_TEXT_FILL_FORE_SCHEMECOLOR_INDEX_2_BRIGHTNESS" val="0"/>
  <p:tag name="KSO_WM_UNIT_TEXT_FILL_FORE_SCHEMECOLOR_INDEX_2_POS" val="1"/>
  <p:tag name="KSO_WM_UNIT_TEXT_FILL_FORE_SCHEMECOLOR_INDEX_2_TRANS" val="0"/>
  <p:tag name="KSO_WM_UNIT_TEXT_FILL_GRADIENT_ANGLE" val="45"/>
  <p:tag name="KSO_WM_UNIT_TEXT_FILL_GRADIENT_DIRECTION" val="0"/>
  <p:tag name="KSO_WM_UNIT_TEXT_FILL_GRADIENT_TYPE" val="0"/>
  <p:tag name="KSO_WM_UNIT_TEXT_FILL_TYPE" val="3"/>
  <p:tag name="KSO_WM_UNIT_TYPE" val="a"/>
  <p:tag name="KSO_WM_UNIT_VALUE" val="16"/>
  <p:tag name="PA" val="v5.2.10"/>
</p:tagLst>
</file>

<file path=ppt/tags/tag235.xml><?xml version="1.0" encoding="utf-8"?>
<p:tagLst xmlns:p="http://schemas.openxmlformats.org/presentationml/2006/main">
  <p:tag name="KSO_WM_BEAUTIFY_FLAG" val="#wm#"/>
  <p:tag name="KSO_WM_SLIDE_CONTENT_AREA" val="{&quot;left&quot;:&quot;41.4&quot;,&quot;top&quot;:&quot;63.05&quot;,&quot;width&quot;:&quot;615.6&quot;,&quot;height&quot;:&quot;371.45&quot;}"/>
  <p:tag name="KSO_WM_SLIDE_ID" val="custom20230903_1"/>
  <p:tag name="KSO_WM_SLIDE_INDEX" val="1"/>
  <p:tag name="KSO_WM_SLIDE_ITEM_CNT" val="0"/>
  <p:tag name="KSO_WM_SLIDE_LAYOUT" val="a_b_f"/>
  <p:tag name="KSO_WM_SLIDE_LAYOUT_CNT" val="1_1_1"/>
  <p:tag name="KSO_WM_SLIDE_SUBTYPE" val="pureTxt"/>
  <p:tag name="KSO_WM_SLIDE_TYPE" val="title"/>
  <p:tag name="KSO_WM_SPECIAL_SOURCE" val="bdnull"/>
  <p:tag name="KSO_WM_TAG_VERSION" val="1.0"/>
  <p:tag name="KSO_WM_TEMPLATE_CATEGORY" val="custom"/>
  <p:tag name="KSO_WM_TEMPLATE_COLOR_TYPE" val="0"/>
  <p:tag name="KSO_WM_TEMPLATE_INDEX" val="20230903"/>
  <p:tag name="KSO_WM_TEMPLATE_MASTER_TYPE" val="1"/>
  <p:tag name="KSO_WM_TEMPLATE_SUBCATEGORY" val="0"/>
  <p:tag name="KSO_WM_TEMPLATE_THUMBS_INDEX" val="1、9"/>
</p:tagLst>
</file>

<file path=ppt/tags/tag23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3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25"/>
  <p:tag name="KSO_WM_UNIT_FILL_TYPE" val="1"/>
  <p:tag name="KSO_WM_UNIT_HIGHLIGHT" val="0"/>
  <p:tag name="KSO_WM_UNIT_ID" val="custom20202990_4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USESOURCEFORMAT_APPLY" val="0"/>
</p:tagLst>
</file>

<file path=ppt/tags/tag2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i*1_1_1"/>
  <p:tag name="KSO_WM_UNIT_INDEX" val="1_1_1"/>
  <p:tag name="KSO_WM_UNIT_LAYERLEVEL" val="1_1_1"/>
  <p:tag name="KSO_WM_UNIT_SUBTYPE" val="d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i*1_2_1"/>
  <p:tag name="KSO_WM_UNIT_INDEX" val="1_2_1"/>
  <p:tag name="KSO_WM_UNIT_LAYERLEVEL" val="1_1_1"/>
  <p:tag name="KSO_WM_UNIT_SUBTYPE" val="d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i*1_3_1"/>
  <p:tag name="KSO_WM_UNIT_INDEX" val="1_3_1"/>
  <p:tag name="KSO_WM_UNIT_LAYERLEVEL" val="1_1_1"/>
  <p:tag name="KSO_WM_UNIT_SUBTYPE" val="d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i*1_4_1"/>
  <p:tag name="KSO_WM_UNIT_INDEX" val="1_4_1"/>
  <p:tag name="KSO_WM_UNIT_LAYERLEVEL" val="1_1_1"/>
  <p:tag name="KSO_WM_UNIT_SUBTYPE" val="d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4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i*1_1"/>
  <p:tag name="KSO_WM_UNIT_INDEX" val="1_1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l_i"/>
  <p:tag name="KSO_WM_UNIT_USESOURCEFORMAT_APPLY" val="0"/>
</p:tagLst>
</file>

<file path=ppt/tags/tag24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目录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USESOURCEFORMAT_APPLY" val="0"/>
  <p:tag name="KSO_WM_UNIT_VALUE" val="2"/>
</p:tagLst>
</file>

<file path=ppt/tags/tag24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f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单击此处添加正文......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USESOURCEFORMAT_APPLY" val="0"/>
  <p:tag name="KSO_WM_UNIT_VALUE" val="11"/>
</p:tagLst>
</file>

<file path=ppt/tags/tag24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f*1_2_1"/>
  <p:tag name="KSO_WM_UNIT_INDEX" val="1_2_1"/>
  <p:tag name="KSO_WM_UNIT_ISCONTENTSTITLE" val="0"/>
  <p:tag name="KSO_WM_UNIT_ISNUMDGMTITLE" val="0"/>
  <p:tag name="KSO_WM_UNIT_LAYERLEVEL" val="1_1_1"/>
  <p:tag name="KSO_WM_UNIT_NOCLEAR" val="0"/>
  <p:tag name="KSO_WM_UNIT_PRESET_TEXT" val="单击此处添加正文......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USESOURCEFORMAT_APPLY" val="0"/>
  <p:tag name="KSO_WM_UNIT_VALUE" val="11"/>
</p:tagLst>
</file>

<file path=ppt/tags/tag24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f*1_3_1"/>
  <p:tag name="KSO_WM_UNIT_INDEX" val="1_3_1"/>
  <p:tag name="KSO_WM_UNIT_ISCONTENTSTITLE" val="0"/>
  <p:tag name="KSO_WM_UNIT_ISNUMDGMTITLE" val="0"/>
  <p:tag name="KSO_WM_UNIT_LAYERLEVEL" val="1_1_1"/>
  <p:tag name="KSO_WM_UNIT_NOCLEAR" val="0"/>
  <p:tag name="KSO_WM_UNIT_PRESET_TEXT" val="单击此处添加正文......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USESOURCEFORMAT_APPLY" val="0"/>
  <p:tag name="KSO_WM_UNIT_VALUE" val="11"/>
</p:tagLst>
</file>

<file path=ppt/tags/tag24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f*1_4_1"/>
  <p:tag name="KSO_WM_UNIT_INDEX" val="1_4_1"/>
  <p:tag name="KSO_WM_UNIT_ISCONTENTSTITLE" val="0"/>
  <p:tag name="KSO_WM_UNIT_ISNUMDGMTITLE" val="0"/>
  <p:tag name="KSO_WM_UNIT_LAYERLEVEL" val="1_1_1"/>
  <p:tag name="KSO_WM_UNIT_NOCLEAR" val="0"/>
  <p:tag name="KSO_WM_UNIT_PRESET_TEXT" val="单击此处添加正文......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USESOURCEFORMAT_APPLY" val="0"/>
  <p:tag name="KSO_WM_UNIT_VALUE" val="11"/>
</p:tagLst>
</file>

<file path=ppt/tags/tag249.xml><?xml version="1.0" encoding="utf-8"?>
<p:tagLst xmlns:p="http://schemas.openxmlformats.org/presentationml/2006/main">
  <p:tag name="KSO_WM_BEAUTIFY_FLAG" val="#wm#"/>
  <p:tag name="KSO_WM_DIAGRAM_GROUP_CODE" val="l1-1"/>
  <p:tag name="KSO_WM_SLIDE_BACKGROUND_TYPE" val="general"/>
  <p:tag name="KSO_WM_SLIDE_DIAGTYPE" val="l"/>
  <p:tag name="KSO_WM_SLIDE_ID" val="custom20202990_4"/>
  <p:tag name="KSO_WM_SLIDE_INDEX" val="4"/>
  <p:tag name="KSO_WM_SLIDE_ITEM_CNT" val="4"/>
  <p:tag name="KSO_WM_SLIDE_LAYOUT" val="a_l"/>
  <p:tag name="KSO_WM_SLIDE_LAYOUT_CNT" val="1_1"/>
  <p:tag name="KSO_WM_SLIDE_SUBTYPE" val="diag"/>
  <p:tag name="KSO_WM_SLIDE_TYPE" val="contents"/>
  <p:tag name="KSO_WM_TAG_VERSION" val="1.0"/>
  <p:tag name="KSO_WM_TEMPLATE_CATEGORY" val="custom"/>
  <p:tag name="KSO_WM_TEMPLATE_COLOR_TYPE" val="1"/>
  <p:tag name="KSO_WM_TEMPLATE_INDEX" val="20230903"/>
  <p:tag name="KSO_WM_TEMPLATE_MASTER_TYPE" val="1"/>
  <p:tag name="KSO_WM_TEMPLATE_SUBCATEGORY" val="17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7*e*1"/>
  <p:tag name="KSO_WM_UNIT_INDEX" val="1"/>
  <p:tag name="KSO_WM_UNIT_LAYERLEVEL" val="1"/>
  <p:tag name="KSO_WM_UNIT_NOCLEAR" val="0"/>
  <p:tag name="KSO_WM_UNIT_PRESET_TEXT" val="01"/>
  <p:tag name="KSO_WM_UNIT_TEXT_LINE_FILL_TYPE" val="2"/>
  <p:tag name="KSO_WM_UNIT_TEXT_LINE_FORE_SCHEMECOLOR_INDEX" val="5"/>
  <p:tag name="KSO_WM_UNIT_TEXT_LINE_FORE_SCHEMECOLOR_INDEX_BRIGHTNESS" val="0"/>
  <p:tag name="KSO_WM_UNIT_TYPE" val="e"/>
  <p:tag name="KSO_WM_UNIT_VALUE" val="6"/>
</p:tagLst>
</file>

<file path=ppt/tags/tag25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章节标题"/>
  <p:tag name="KSO_WM_UNIT_TEXT_FILL_FORE_SCHEMECOLOR_INDEX_1" val="5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6"/>
  <p:tag name="KSO_WM_UNIT_TEXT_FILL_FORE_SCHEMECOLOR_INDEX_2_BRIGHTNESS" val="0"/>
  <p:tag name="KSO_WM_UNIT_TEXT_FILL_FORE_SCHEMECOLOR_INDEX_2_POS" val="1"/>
  <p:tag name="KSO_WM_UNIT_TEXT_FILL_FORE_SCHEMECOLOR_INDEX_2_TRANS" val="0"/>
  <p:tag name="KSO_WM_UNIT_TEXT_FILL_GRADIENT_ANGLE" val="45"/>
  <p:tag name="KSO_WM_UNIT_TEXT_FILL_GRADIENT_DIRECTION" val="0"/>
  <p:tag name="KSO_WM_UNIT_TEXT_FILL_GRADIENT_TYPE" val="0"/>
  <p:tag name="KSO_WM_UNIT_TEXT_FILL_TYPE" val="3"/>
  <p:tag name="KSO_WM_UNIT_TYPE" val="a"/>
  <p:tag name="KSO_WM_UNIT_VALUE" val="10"/>
</p:tagLst>
</file>

<file path=ppt/tags/tag252.xml><?xml version="1.0" encoding="utf-8"?>
<p:tagLst xmlns:p="http://schemas.openxmlformats.org/presentationml/2006/main">
  <p:tag name="KSO_WM_BEAUTIFY_FLAG" val="#wm#"/>
  <p:tag name="KSO_WM_SLIDE_CONTENT_AREA" val="{&quot;left&quot;:&quot;175.6&quot;,&quot;top&quot;:&quot;107.65&quot;,&quot;width&quot;:&quot;615.6&quot;,&quot;height&quot;:&quot;371.45&quot;}"/>
  <p:tag name="KSO_WM_SLIDE_ID" val="custom20230903_7"/>
  <p:tag name="KSO_WM_SLIDE_INDEX" val="7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SPECIAL_SOURCE" val="bdnull"/>
  <p:tag name="KSO_WM_TAG_VERSION" val="1.0"/>
  <p:tag name="KSO_WM_TEMPLATE_CATEGORY" val="custom"/>
  <p:tag name="KSO_WM_TEMPLATE_COLOR_TYPE" val="0"/>
  <p:tag name="KSO_WM_TEMPLATE_INDEX" val="20230903"/>
  <p:tag name="KSO_WM_TEMPLATE_MASTER_TYPE" val="1"/>
  <p:tag name="KSO_WM_TEMPLATE_SUBCATEGORY" val="0"/>
</p:tagLst>
</file>

<file path=ppt/tags/tag25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5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25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2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0685_3*l_h_i*1_1_1"/>
  <p:tag name="KSO_WM_UNIT_INDEX" val="1_1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25"/>
  <p:tag name="KSO_WM_UNIT_FILL_TYPE" val="1"/>
  <p:tag name="KSO_WM_UNIT_HIGHLIGHT" val="0"/>
  <p:tag name="KSO_WM_UNIT_ID" val="diagram20210685_3*l_h_i*1_1_3"/>
  <p:tag name="KSO_WM_UNIT_INDEX" val="1_1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5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HIGHLIGHT" val="0"/>
  <p:tag name="KSO_WM_UNIT_ID" val="diagram20210685_3*l_h_f*1_1_1"/>
  <p:tag name="KSO_WM_UNIT_INDEX" val="1_1_1"/>
  <p:tag name="KSO_WM_UNIT_LAYERLEVEL" val="1_1_1"/>
  <p:tag name="KSO_WM_UNIT_NOCLEAR" val="0"/>
  <p:tag name="KSO_WM_UNIT_PRESET_TEXT" val="在此输入正文准确理解你所传达的信息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20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HIGHLIGHT" val="0"/>
  <p:tag name="KSO_WM_UNIT_ID" val="diagram20210685_3*l_h_i*1_1_2"/>
  <p:tag name="KSO_WM_UNIT_INDEX" val="1_1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15"/>
  <p:tag name="KSO_WM_UNIT_FILL_TYPE" val="1"/>
  <p:tag name="KSO_WM_UNIT_HIGHLIGHT" val="0"/>
  <p:tag name="KSO_WM_UNIT_ID" val="diagram20210685_3*l_h_i*1_2_1"/>
  <p:tag name="KSO_WM_UNIT_INDEX" val="1_2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6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25"/>
  <p:tag name="KSO_WM_UNIT_FILL_TYPE" val="1"/>
  <p:tag name="KSO_WM_UNIT_HIGHLIGHT" val="0"/>
  <p:tag name="KSO_WM_UNIT_ID" val="diagram20210685_3*l_h_i*1_2_3"/>
  <p:tag name="KSO_WM_UNIT_INDEX" val="1_2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6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HIGHLIGHT" val="0"/>
  <p:tag name="KSO_WM_UNIT_ID" val="diagram20210685_3*l_h_f*1_2_1"/>
  <p:tag name="KSO_WM_UNIT_INDEX" val="1_2_1"/>
  <p:tag name="KSO_WM_UNIT_LAYERLEVEL" val="1_1_1"/>
  <p:tag name="KSO_WM_UNIT_NOCLEAR" val="0"/>
  <p:tag name="KSO_WM_UNIT_PRESET_TEXT" val="在此输入正文准确理解你所传达的信息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20"/>
</p:tagLst>
</file>

<file path=ppt/tags/tag26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HIGHLIGHT" val="0"/>
  <p:tag name="KSO_WM_UNIT_ID" val="diagram20210685_3*l_h_i*1_2_2"/>
  <p:tag name="KSO_WM_UNIT_INDEX" val="1_2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0685_3*l_h_i*1_3_1"/>
  <p:tag name="KSO_WM_UNIT_INDEX" val="1_3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25"/>
  <p:tag name="KSO_WM_UNIT_FILL_TYPE" val="1"/>
  <p:tag name="KSO_WM_UNIT_HIGHLIGHT" val="0"/>
  <p:tag name="KSO_WM_UNIT_ID" val="diagram20210685_3*l_h_i*1_3_3"/>
  <p:tag name="KSO_WM_UNIT_INDEX" val="1_3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6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HIGHLIGHT" val="0"/>
  <p:tag name="KSO_WM_UNIT_ID" val="diagram20210685_3*l_h_f*1_3_1"/>
  <p:tag name="KSO_WM_UNIT_INDEX" val="1_3_1"/>
  <p:tag name="KSO_WM_UNIT_LAYERLEVEL" val="1_1_1"/>
  <p:tag name="KSO_WM_UNIT_NOCLEAR" val="0"/>
  <p:tag name="KSO_WM_UNIT_PRESET_TEXT" val="在此输入正文准确理解你所传达的信息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20"/>
</p:tagLst>
</file>

<file path=ppt/tags/tag26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HIGHLIGHT" val="0"/>
  <p:tag name="KSO_WM_UNIT_ID" val="diagram20210685_3*l_h_i*1_3_2"/>
  <p:tag name="KSO_WM_UNIT_INDEX" val="1_3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6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15"/>
  <p:tag name="KSO_WM_UNIT_FILL_TYPE" val="1"/>
  <p:tag name="KSO_WM_UNIT_HIGHLIGHT" val="0"/>
  <p:tag name="KSO_WM_UNIT_ID" val="diagram20210685_3*l_h_i*1_4_1"/>
  <p:tag name="KSO_WM_UNIT_INDEX" val="1_4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25"/>
  <p:tag name="KSO_WM_UNIT_FILL_TYPE" val="1"/>
  <p:tag name="KSO_WM_UNIT_HIGHLIGHT" val="0"/>
  <p:tag name="KSO_WM_UNIT_ID" val="diagram20210685_3*l_h_i*1_4_3"/>
  <p:tag name="KSO_WM_UNIT_INDEX" val="1_4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7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HIGHLIGHT" val="0"/>
  <p:tag name="KSO_WM_UNIT_ID" val="diagram20210685_3*l_h_f*1_4_1"/>
  <p:tag name="KSO_WM_UNIT_INDEX" val="1_4_1"/>
  <p:tag name="KSO_WM_UNIT_LAYERLEVEL" val="1_1_1"/>
  <p:tag name="KSO_WM_UNIT_NOCLEAR" val="0"/>
  <p:tag name="KSO_WM_UNIT_PRESET_TEXT" val="在此输入正文准确理解你所传达的信息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20"/>
</p:tagLst>
</file>

<file path=ppt/tags/tag27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685"/>
  <p:tag name="KSO_WM_UNIT_COMPATIBLE" val="0"/>
  <p:tag name="KSO_WM_UNIT_DIAGRAM_ISNUMVISUAL" val="0"/>
  <p:tag name="KSO_WM_UNIT_DIAGRAM_ISREFERUNIT" val="0"/>
  <p:tag name="KSO_WM_UNIT_HIGHLIGHT" val="0"/>
  <p:tag name="KSO_WM_UNIT_ID" val="diagram20210685_3*l_h_i*1_4_2"/>
  <p:tag name="KSO_WM_UNIT_INDEX" val="1_4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73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7&quot;,&quot;maxSize&quot;:{&quot;size1&quot;:22.2},&quot;minSize&quot;:{&quot;size1&quot;:13.5},&quot;normalSize&quot;:{&quot;size1&quot;:13.5},&quot;subLayout&quot;:[{&quot;id&quot;:&quot;2023-09-13T03:18:57&quot;,&quot;margin&quot;:{&quot;bottom&quot;:0.025999998673796654,&quot;left&quot;:2.117000102996826,&quot;right&quot;:1.2699999809265137,&quot;top&quot;:0.4230000376701355},&quot;type&quot;:0},{&quot;id&quot;:&quot;2023-09-13T03:18:57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27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7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7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27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278.xml><?xml version="1.0" encoding="utf-8"?>
<p:tagLst xmlns:p="http://schemas.openxmlformats.org/presentationml/2006/main">
  <p:tag name="KSO_WM_ASSEMBLE_CHIP_INDEX" val="3b414239361946e7b35d09309a7f42a1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7*l_h_f*1_1_1"/>
  <p:tag name="KSO_WM_UNIT_INDEX" val="1_1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279.xml><?xml version="1.0" encoding="utf-8"?>
<p:tagLst xmlns:p="http://schemas.openxmlformats.org/presentationml/2006/main">
  <p:tag name="KSO_WM_ASSEMBLE_CHIP_INDEX" val="3b414239361946e7b35d09309a7f42a1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7*l_h_f*1_2_1"/>
  <p:tag name="KSO_WM_UNIT_INDEX" val="1_2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KSO_WM_ASSEMBLE_CHIP_INDEX" val="3b414239361946e7b35d09309a7f42a1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7*l_h_f*1_3_1"/>
  <p:tag name="KSO_WM_UNIT_INDEX" val="1_3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281.xml><?xml version="1.0" encoding="utf-8"?>
<p:tagLst xmlns:p="http://schemas.openxmlformats.org/presentationml/2006/main">
  <p:tag name="KSO_WM_ASSEMBLE_CHIP_INDEX" val="3b414239361946e7b35d09309a7f42a1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7*l_h_f*1_4_1"/>
  <p:tag name="KSO_WM_UNIT_INDEX" val="1_4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282.xml><?xml version="1.0" encoding="utf-8"?>
<p:tagLst xmlns:p="http://schemas.openxmlformats.org/presentationml/2006/main">
  <p:tag name="KSO_WM_ASSEMBLE_CHIP_INDEX" val="3b414239361946e7b35d09309a7f42a1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7*l_h_f*1_5_1"/>
  <p:tag name="KSO_WM_UNIT_INDEX" val="1_5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283.xml><?xml version="1.0" encoding="utf-8"?>
<p:tagLst xmlns:p="http://schemas.openxmlformats.org/presentationml/2006/main">
  <p:tag name="KSO_WM_ASSEMBLE_CHIP_INDEX" val="3b414239361946e7b35d09309a7f42a1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7*l_h_f*1_6_1"/>
  <p:tag name="KSO_WM_UNIT_INDEX" val="1_6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284.xml><?xml version="1.0" encoding="utf-8"?>
<p:tagLst xmlns:p="http://schemas.openxmlformats.org/presentationml/2006/main">
  <p:tag name="KSO_WM_ASSEMBLE_CHIP_INDEX" val="3b414239361946e7b35d09309a7f42a1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7*l_h_f*1_7_1"/>
  <p:tag name="KSO_WM_UNIT_INDEX" val="1_7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285.xml><?xml version="1.0" encoding="utf-8"?>
<p:tagLst xmlns:p="http://schemas.openxmlformats.org/presentationml/2006/main">
  <p:tag name="KSO_WM_ASSEMBLE_CHIP_INDEX" val="3b414239361946e7b35d09309a7f42a1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7*l_h_f*1_8_1"/>
  <p:tag name="KSO_WM_UNIT_INDEX" val="1_8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286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9:00&quot;,&quot;maxSize&quot;:{&quot;size1&quot;:22.2},&quot;minSize&quot;:{&quot;size1&quot;:13.5},&quot;normalSize&quot;:{&quot;size1&quot;:13.5},&quot;subLayout&quot;:[{&quot;id&quot;:&quot;2023-09-13T03:19:00&quot;,&quot;margin&quot;:{&quot;bottom&quot;:0.025999998673796654,&quot;left&quot;:2.117000102996826,&quot;right&quot;:1.2699999809265137,&quot;top&quot;:0.4230000376701355},&quot;type&quot;:0},{&quot;id&quot;:&quot;2023-09-13T03:19:00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28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8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8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29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83_3*l_h_i*1_4_1"/>
  <p:tag name="KSO_WM_UNIT_INDEX" val="1_4_1"/>
  <p:tag name="KSO_WM_UNIT_LAYERLEVEL" val="1_1_1"/>
  <p:tag name="KSO_WM_UNIT_SHADOW_SCHEMECOLOR_INDEX" val="5"/>
  <p:tag name="KSO_WM_UNIT_SHADOW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83_3*l_h_i*1_4_3"/>
  <p:tag name="KSO_WM_UNIT_INDEX" val="1_4_3"/>
  <p:tag name="KSO_WM_UNIT_LAYERLEVEL" val="1_1_1"/>
  <p:tag name="KSO_WM_UNIT_SHADOW_SCHEMECOLOR_INDEX" val="14"/>
  <p:tag name="KSO_WM_UNIT_SHADOW_SCHEMECOLOR_INDEX_BRIGHTNESS" val="-0.35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9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83_3*l_h_i*1_4_2"/>
  <p:tag name="KSO_WM_UNIT_INDEX" val="1_4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9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83_3*l_h_i*1_3_1"/>
  <p:tag name="KSO_WM_UNIT_INDEX" val="1_3_1"/>
  <p:tag name="KSO_WM_UNIT_LAYERLEVEL" val="1_1_1"/>
  <p:tag name="KSO_WM_UNIT_SHADOW_SCHEMECOLOR_INDEX" val="5"/>
  <p:tag name="KSO_WM_UNIT_SHADOW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9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83_3*l_h_i*1_3_3"/>
  <p:tag name="KSO_WM_UNIT_INDEX" val="1_3_3"/>
  <p:tag name="KSO_WM_UNIT_LAYERLEVEL" val="1_1_1"/>
  <p:tag name="KSO_WM_UNIT_SHADOW_SCHEMECOLOR_INDEX" val="14"/>
  <p:tag name="KSO_WM_UNIT_SHADOW_SCHEMECOLOR_INDEX_BRIGHTNESS" val="-0.35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9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83_3*l_h_i*1_3_2"/>
  <p:tag name="KSO_WM_UNIT_INDEX" val="1_3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29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HIGHLIGHT" val="0"/>
  <p:tag name="KSO_WM_UNIT_ID" val="diagram20228783_3*l_h_f*1_3_1"/>
  <p:tag name="KSO_WM_UNIT_INDEX" val="1_3_1"/>
  <p:tag name="KSO_WM_UNIT_LAYERLEVEL" val="1_1_1"/>
  <p:tag name="KSO_WM_UNIT_NOCLEAR" val="0"/>
  <p:tag name="KSO_WM_UNIT_PRESET_TEXT" val="点击此处添加正文"/>
  <p:tag name="KSO_WM_UNIT_SUBTYPE" val="a"/>
  <p:tag name="KSO_WM_UNIT_TEXT_FILL_FORE_SCHEMECOLOR_INDEX" val="14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29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HIGHLIGHT" val="0"/>
  <p:tag name="KSO_WM_UNIT_ID" val="diagram20228783_3*l_h_f*1_4_1"/>
  <p:tag name="KSO_WM_UNIT_INDEX" val="1_4_1"/>
  <p:tag name="KSO_WM_UNIT_LAYERLEVEL" val="1_1_1"/>
  <p:tag name="KSO_WM_UNIT_NOCLEAR" val="0"/>
  <p:tag name="KSO_WM_UNIT_PRESET_TEXT" val="点击此处添加正文"/>
  <p:tag name="KSO_WM_UNIT_SUBTYPE" val="a"/>
  <p:tag name="KSO_WM_UNIT_TEXT_FILL_FORE_SCHEMECOLOR_INDEX" val="5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29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83_3*l_h_i*1_2_1"/>
  <p:tag name="KSO_WM_UNIT_INDEX" val="1_2_1"/>
  <p:tag name="KSO_WM_UNIT_LAYERLEVEL" val="1_1_1"/>
  <p:tag name="KSO_WM_UNIT_SHADOW_SCHEMECOLOR_INDEX" val="5"/>
  <p:tag name="KSO_WM_UNIT_SHADOW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83_3*l_h_i*1_2_3"/>
  <p:tag name="KSO_WM_UNIT_INDEX" val="1_2_3"/>
  <p:tag name="KSO_WM_UNIT_LAYERLEVEL" val="1_1_1"/>
  <p:tag name="KSO_WM_UNIT_SHADOW_SCHEMECOLOR_INDEX" val="14"/>
  <p:tag name="KSO_WM_UNIT_SHADOW_SCHEMECOLOR_INDEX_BRIGHTNESS" val="-0.35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0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83_3*l_h_i*1_2_2"/>
  <p:tag name="KSO_WM_UNIT_INDEX" val="1_2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0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83_3*l_h_i*1_1_1"/>
  <p:tag name="KSO_WM_UNIT_INDEX" val="1_1_1"/>
  <p:tag name="KSO_WM_UNIT_LAYERLEVEL" val="1_1_1"/>
  <p:tag name="KSO_WM_UNIT_SHADOW_SCHEMECOLOR_INDEX" val="5"/>
  <p:tag name="KSO_WM_UNIT_SHADOW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0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83_3*l_h_i*1_1_3"/>
  <p:tag name="KSO_WM_UNIT_INDEX" val="1_1_3"/>
  <p:tag name="KSO_WM_UNIT_LAYERLEVEL" val="1_1_1"/>
  <p:tag name="KSO_WM_UNIT_SHADOW_SCHEMECOLOR_INDEX" val="14"/>
  <p:tag name="KSO_WM_UNIT_SHADOW_SCHEMECOLOR_INDEX_BRIGHTNESS" val="-0.35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0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83_3*l_h_i*1_1_2"/>
  <p:tag name="KSO_WM_UNIT_INDEX" val="1_1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0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HIGHLIGHT" val="0"/>
  <p:tag name="KSO_WM_UNIT_ID" val="diagram20228783_3*l_h_f*1_1_1"/>
  <p:tag name="KSO_WM_UNIT_INDEX" val="1_1_1"/>
  <p:tag name="KSO_WM_UNIT_LAYERLEVEL" val="1_1_1"/>
  <p:tag name="KSO_WM_UNIT_NOCLEAR" val="0"/>
  <p:tag name="KSO_WM_UNIT_PRESET_TEXT" val="点击此处添加正文"/>
  <p:tag name="KSO_WM_UNIT_SUBTYPE" val="a"/>
  <p:tag name="KSO_WM_UNIT_TEXT_FILL_FORE_SCHEMECOLOR_INDEX" val="14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30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83"/>
  <p:tag name="KSO_WM_UNIT_COMPATIBLE" val="0"/>
  <p:tag name="KSO_WM_UNIT_DIAGRAM_ISNUMVISUAL" val="0"/>
  <p:tag name="KSO_WM_UNIT_DIAGRAM_ISREFERUNIT" val="0"/>
  <p:tag name="KSO_WM_UNIT_HIGHLIGHT" val="0"/>
  <p:tag name="KSO_WM_UNIT_ID" val="diagram20228783_3*l_h_f*1_2_1"/>
  <p:tag name="KSO_WM_UNIT_INDEX" val="1_2_1"/>
  <p:tag name="KSO_WM_UNIT_LAYERLEVEL" val="1_1_1"/>
  <p:tag name="KSO_WM_UNIT_NOCLEAR" val="0"/>
  <p:tag name="KSO_WM_UNIT_PRESET_TEXT" val="点击此处添加正文"/>
  <p:tag name="KSO_WM_UNIT_SUBTYPE" val="a"/>
  <p:tag name="KSO_WM_UNIT_TEXT_FILL_FORE_SCHEMECOLOR_INDEX" val="5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307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7&quot;,&quot;maxSize&quot;:{&quot;size1&quot;:22.2},&quot;minSize&quot;:{&quot;size1&quot;:13.5},&quot;normalSize&quot;:{&quot;size1&quot;:13.5},&quot;subLayout&quot;:[{&quot;id&quot;:&quot;2023-09-13T03:18:57&quot;,&quot;margin&quot;:{&quot;bottom&quot;:0.025999998673796654,&quot;left&quot;:2.117000102996826,&quot;right&quot;:1.2699999809265137,&quot;top&quot;:0.4230000376701355},&quot;type&quot;:0},{&quot;id&quot;:&quot;2023-09-13T03:18:57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30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7*e*1"/>
  <p:tag name="KSO_WM_UNIT_INDEX" val="1"/>
  <p:tag name="KSO_WM_UNIT_LAYERLEVEL" val="1"/>
  <p:tag name="KSO_WM_UNIT_NOCLEAR" val="0"/>
  <p:tag name="KSO_WM_UNIT_PRESET_TEXT" val="01"/>
  <p:tag name="KSO_WM_UNIT_TEXT_LINE_FILL_TYPE" val="2"/>
  <p:tag name="KSO_WM_UNIT_TEXT_LINE_FORE_SCHEMECOLOR_INDEX" val="5"/>
  <p:tag name="KSO_WM_UNIT_TEXT_LINE_FORE_SCHEMECOLOR_INDEX_BRIGHTNESS" val="0"/>
  <p:tag name="KSO_WM_UNIT_TYPE" val="e"/>
  <p:tag name="KSO_WM_UNIT_VALUE" val="6"/>
</p:tagLst>
</file>

<file path=ppt/tags/tag30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章节标题"/>
  <p:tag name="KSO_WM_UNIT_TEXT_FILL_FORE_SCHEMECOLOR_INDEX_1" val="5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6"/>
  <p:tag name="KSO_WM_UNIT_TEXT_FILL_FORE_SCHEMECOLOR_INDEX_2_BRIGHTNESS" val="0"/>
  <p:tag name="KSO_WM_UNIT_TEXT_FILL_FORE_SCHEMECOLOR_INDEX_2_POS" val="1"/>
  <p:tag name="KSO_WM_UNIT_TEXT_FILL_FORE_SCHEMECOLOR_INDEX_2_TRANS" val="0"/>
  <p:tag name="KSO_WM_UNIT_TEXT_FILL_GRADIENT_ANGLE" val="45"/>
  <p:tag name="KSO_WM_UNIT_TEXT_FILL_GRADIENT_DIRECTION" val="0"/>
  <p:tag name="KSO_WM_UNIT_TEXT_FILL_GRADIENT_TYPE" val="0"/>
  <p:tag name="KSO_WM_UNIT_TEXT_FILL_TYPE" val="3"/>
  <p:tag name="KSO_WM_UNIT_TYPE" val="a"/>
  <p:tag name="KSO_WM_UNIT_VALUE" val="10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KSO_WM_BEAUTIFY_FLAG" val="#wm#"/>
  <p:tag name="KSO_WM_SLIDE_CONTENT_AREA" val="{&quot;left&quot;:&quot;175.6&quot;,&quot;top&quot;:&quot;107.65&quot;,&quot;width&quot;:&quot;615.6&quot;,&quot;height&quot;:&quot;371.45&quot;}"/>
  <p:tag name="KSO_WM_SLIDE_ID" val="custom20230903_7"/>
  <p:tag name="KSO_WM_SLIDE_INDEX" val="7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SPECIAL_SOURCE" val="bdnull"/>
  <p:tag name="KSO_WM_TAG_VERSION" val="1.0"/>
  <p:tag name="KSO_WM_TEMPLATE_CATEGORY" val="custom"/>
  <p:tag name="KSO_WM_TEMPLATE_COLOR_TYPE" val="0"/>
  <p:tag name="KSO_WM_TEMPLATE_INDEX" val="20230903"/>
  <p:tag name="KSO_WM_TEMPLATE_MASTER_TYPE" val="1"/>
  <p:tag name="KSO_WM_TEMPLATE_SUBCATEGORY" val="0"/>
</p:tagLst>
</file>

<file path=ppt/tags/tag31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1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1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31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315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HIGHLIGHT" val="0"/>
  <p:tag name="KSO_WM_UNIT_ID" val="diagram20219154_3*l_h_f*1_1_1"/>
  <p:tag name="KSO_WM_UNIT_INDEX" val="1_1_1"/>
  <p:tag name="KSO_WM_UNIT_LAYERLEVEL" val="1_1_1"/>
  <p:tag name="KSO_WM_UNIT_NOCLEAR" val="0"/>
  <p:tag name="KSO_WM_UNIT_PRESET_TEXT" val="单击在此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10"/>
</p:tagLst>
</file>

<file path=ppt/tags/tag316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54_3*l_h_i*1_1_1"/>
  <p:tag name="KSO_WM_UNIT_INDEX" val="1_1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6"/>
</p:tagLst>
</file>

<file path=ppt/tags/tag317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54_3*l_h_i*1_1_3"/>
  <p:tag name="KSO_WM_UNIT_INDEX" val="1_1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18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54_3*l_h_i*1_1_4"/>
  <p:tag name="KSO_WM_UNIT_INDEX" val="1_1_4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19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HIGHLIGHT" val="0"/>
  <p:tag name="KSO_WM_UNIT_ID" val="diagram20219154_3*l_h_i*1_1_2"/>
  <p:tag name="KSO_WM_UNIT_INDEX" val="1_1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HIGHLIGHT" val="0"/>
  <p:tag name="KSO_WM_UNIT_ID" val="diagram20219154_3*l_h_f*1_2_1"/>
  <p:tag name="KSO_WM_UNIT_INDEX" val="1_2_1"/>
  <p:tag name="KSO_WM_UNIT_LAYERLEVEL" val="1_1_1"/>
  <p:tag name="KSO_WM_UNIT_NOCLEAR" val="0"/>
  <p:tag name="KSO_WM_UNIT_PRESET_TEXT" val="单击在此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10"/>
</p:tagLst>
</file>

<file path=ppt/tags/tag321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9154_3*l_h_i*1_2_1"/>
  <p:tag name="KSO_WM_UNIT_INDEX" val="1_2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6"/>
</p:tagLst>
</file>

<file path=ppt/tags/tag322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9154_3*l_h_i*1_2_3"/>
  <p:tag name="KSO_WM_UNIT_INDEX" val="1_2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23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9154_3*l_h_i*1_2_4"/>
  <p:tag name="KSO_WM_UNIT_INDEX" val="1_2_4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24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HIGHLIGHT" val="0"/>
  <p:tag name="KSO_WM_UNIT_ID" val="diagram20219154_3*l_h_i*1_2_2"/>
  <p:tag name="KSO_WM_UNIT_INDEX" val="1_2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25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HIGHLIGHT" val="0"/>
  <p:tag name="KSO_WM_UNIT_ID" val="diagram20219154_3*l_h_f*1_3_1"/>
  <p:tag name="KSO_WM_UNIT_INDEX" val="1_3_1"/>
  <p:tag name="KSO_WM_UNIT_LAYERLEVEL" val="1_1_1"/>
  <p:tag name="KSO_WM_UNIT_NOCLEAR" val="0"/>
  <p:tag name="KSO_WM_UNIT_PRESET_TEXT" val="单击在此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10"/>
</p:tagLst>
</file>

<file path=ppt/tags/tag326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54_3*l_h_i*1_3_1"/>
  <p:tag name="KSO_WM_UNIT_INDEX" val="1_3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6"/>
</p:tagLst>
</file>

<file path=ppt/tags/tag327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54_3*l_h_i*1_3_3"/>
  <p:tag name="KSO_WM_UNIT_INDEX" val="1_3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28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54_3*l_h_i*1_3_4"/>
  <p:tag name="KSO_WM_UNIT_INDEX" val="1_3_4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29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HIGHLIGHT" val="0"/>
  <p:tag name="KSO_WM_UNIT_ID" val="diagram20219154_3*l_h_i*1_3_2"/>
  <p:tag name="KSO_WM_UNIT_INDEX" val="1_3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HIGHLIGHT" val="0"/>
  <p:tag name="KSO_WM_UNIT_ID" val="diagram20219154_3*l_h_f*1_4_1"/>
  <p:tag name="KSO_WM_UNIT_INDEX" val="1_4_1"/>
  <p:tag name="KSO_WM_UNIT_LAYERLEVEL" val="1_1_1"/>
  <p:tag name="KSO_WM_UNIT_NOCLEAR" val="0"/>
  <p:tag name="KSO_WM_UNIT_PRESET_TEXT" val="单击在此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10"/>
</p:tagLst>
</file>

<file path=ppt/tags/tag331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9154_3*l_h_i*1_4_1"/>
  <p:tag name="KSO_WM_UNIT_INDEX" val="1_4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6"/>
</p:tagLst>
</file>

<file path=ppt/tags/tag332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9154_3*l_h_i*1_4_3"/>
  <p:tag name="KSO_WM_UNIT_INDEX" val="1_4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33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9154_3*l_h_i*1_4_4"/>
  <p:tag name="KSO_WM_UNIT_INDEX" val="1_4_4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34.xml><?xml version="1.0" encoding="utf-8"?>
<p:tagLst xmlns:p="http://schemas.openxmlformats.org/presentationml/2006/main">
  <p:tag name="KSO_WM_ASSEMBLE_CHIP_INDEX" val="f4211f095826460a9486085a2483ed8b"/>
  <p:tag name="KSO_WM_BEAUTIFY_FLAG" val="#wm#"/>
  <p:tag name="KSO_WM_CHIP_GROUPID" val="60b9ed85d573a1aeab43c130"/>
  <p:tag name="KSO_WM_CHIP_XID" val="60b9ed85d573a1aeab43c131"/>
  <p:tag name="KSO_WM_DIAGRAM_GROUP_CODE" val="l1-1"/>
  <p:tag name="KSO_WM_TAG_VERSION" val="1.0"/>
  <p:tag name="KSO_WM_TEMPLATE_CATEGORY" val="diagram"/>
  <p:tag name="KSO_WM_TEMPLATE_INDEX" val="20219154"/>
  <p:tag name="KSO_WM_UNIT_COMPATIBLE" val="0"/>
  <p:tag name="KSO_WM_UNIT_DIAGRAM_ISNUMVISUAL" val="0"/>
  <p:tag name="KSO_WM_UNIT_DIAGRAM_ISREFERUNIT" val="0"/>
  <p:tag name="KSO_WM_UNIT_HIGHLIGHT" val="0"/>
  <p:tag name="KSO_WM_UNIT_ID" val="diagram20219154_3*l_h_i*1_4_2"/>
  <p:tag name="KSO_WM_UNIT_INDEX" val="1_4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335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7&quot;,&quot;maxSize&quot;:{&quot;size1&quot;:22.2},&quot;minSize&quot;:{&quot;size1&quot;:13.5},&quot;normalSize&quot;:{&quot;size1&quot;:13.5},&quot;subLayout&quot;:[{&quot;id&quot;:&quot;2023-09-13T03:18:57&quot;,&quot;margin&quot;:{&quot;bottom&quot;:0.025999998673796654,&quot;left&quot;:2.117000102996826,&quot;right&quot;:1.2699999809265137,&quot;top&quot;:0.4230000376701355},&quot;type&quot;:0},{&quot;id&quot;:&quot;2023-09-13T03:18:57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33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3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33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6137_5*m_h_i*1_1_1"/>
  <p:tag name="KSO_WM_UNIT_INDEX" val="1_1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4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i*1_1_2"/>
  <p:tag name="KSO_WM_UNIT_INDEX" val="1_1_2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4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6137_5*m_h_i*1_1_3"/>
  <p:tag name="KSO_WM_UNIT_INDEX" val="1_1_3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4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6137_5*m_h_x*1_1_1"/>
  <p:tag name="KSO_WM_UNIT_INDEX" val="1_1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x"/>
  <p:tag name="KSO_WM_UNIT_USESOURCEFORMAT_APPLY" val="0"/>
  <p:tag name="KSO_WM_UNIT_VALUE" val="101*95"/>
</p:tagLst>
</file>

<file path=ppt/tags/tag34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f*1_1_1"/>
  <p:tag name="KSO_WM_UNIT_INDEX" val="1_1_1"/>
  <p:tag name="KSO_WM_UNIT_LAYERLEVEL" val="1_1_1"/>
  <p:tag name="KSO_WM_UNIT_NOCLEAR" val="0"/>
  <p:tag name="KSO_WM_UNIT_PRESET_TEXT" val="单击此处输入你的正文，请尽量言简意赅的阐述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18"/>
</p:tagLst>
</file>

<file path=ppt/tags/tag34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06137_5*m_h_i*1_2_1"/>
  <p:tag name="KSO_WM_UNIT_INDEX" val="1_2_1"/>
  <p:tag name="KSO_WM_UNIT_LAYERLEVEL" val="1_1_1"/>
  <p:tag name="KSO_WM_UNIT_LINE_FILL_TYPE" val="2"/>
  <p:tag name="KSO_WM_UNIT_LINE_FORE_SCHEMECOLOR_INDEX" val="6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4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i*1_2_2"/>
  <p:tag name="KSO_WM_UNIT_INDEX" val="1_2_2"/>
  <p:tag name="KSO_WM_UNIT_LAYERLEVEL" val="1_1_1"/>
  <p:tag name="KSO_WM_UNIT_LINE_FILL_TYPE" val="2"/>
  <p:tag name="KSO_WM_UNIT_LINE_FORE_SCHEMECOLOR_INDEX" val="6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4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6137_5*m_h_i*1_2_3"/>
  <p:tag name="KSO_WM_UNIT_INDEX" val="1_2_3"/>
  <p:tag name="KSO_WM_UNIT_LAYERLEVEL" val="1_1_1"/>
  <p:tag name="KSO_WM_UNIT_LINE_FILL_TYPE" val="2"/>
  <p:tag name="KSO_WM_UNIT_LINE_FORE_SCHEMECOLOR_INDEX" val="6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4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06137_5*m_h_x*1_2_1"/>
  <p:tag name="KSO_WM_UNIT_INDEX" val="1_2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x"/>
  <p:tag name="KSO_WM_UNIT_USESOURCEFORMAT_APPLY" val="0"/>
  <p:tag name="KSO_WM_UNIT_VALUE" val="96*101"/>
</p:tagLst>
</file>

<file path=ppt/tags/tag34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f*1_2_1"/>
  <p:tag name="KSO_WM_UNIT_INDEX" val="1_2_1"/>
  <p:tag name="KSO_WM_UNIT_LAYERLEVEL" val="1_1_1"/>
  <p:tag name="KSO_WM_UNIT_NOCLEAR" val="0"/>
  <p:tag name="KSO_WM_UNIT_PRESET_TEXT" val="单击此处输入你的正文，请尽量言简意赅的阐述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18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06137_5*m_h_i*1_3_1"/>
  <p:tag name="KSO_WM_UNIT_INDEX" val="1_3_1"/>
  <p:tag name="KSO_WM_UNIT_LAYERLEVEL" val="1_1_1"/>
  <p:tag name="KSO_WM_UNIT_LINE_FILL_TYPE" val="2"/>
  <p:tag name="KSO_WM_UNIT_LINE_FORE_SCHEMECOLOR_INDEX" val="7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5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i*1_3_2"/>
  <p:tag name="KSO_WM_UNIT_INDEX" val="1_3_2"/>
  <p:tag name="KSO_WM_UNIT_LAYERLEVEL" val="1_1_1"/>
  <p:tag name="KSO_WM_UNIT_LINE_FILL_TYPE" val="2"/>
  <p:tag name="KSO_WM_UNIT_LINE_FORE_SCHEMECOLOR_INDEX" val="7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5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6137_5*m_h_i*1_3_3"/>
  <p:tag name="KSO_WM_UNIT_INDEX" val="1_3_3"/>
  <p:tag name="KSO_WM_UNIT_LAYERLEVEL" val="1_1_1"/>
  <p:tag name="KSO_WM_UNIT_LINE_FILL_TYPE" val="2"/>
  <p:tag name="KSO_WM_UNIT_LINE_FORE_SCHEMECOLOR_INDEX" val="7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5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06137_5*m_h_x*1_3_1"/>
  <p:tag name="KSO_WM_UNIT_INDEX" val="1_3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x"/>
  <p:tag name="KSO_WM_UNIT_USESOURCEFORMAT_APPLY" val="0"/>
  <p:tag name="KSO_WM_UNIT_VALUE" val="101*101"/>
</p:tagLst>
</file>

<file path=ppt/tags/tag35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f*1_3_1"/>
  <p:tag name="KSO_WM_UNIT_INDEX" val="1_3_1"/>
  <p:tag name="KSO_WM_UNIT_LAYERLEVEL" val="1_1_1"/>
  <p:tag name="KSO_WM_UNIT_NOCLEAR" val="0"/>
  <p:tag name="KSO_WM_UNIT_PRESET_TEXT" val="单击此处输入你的正文，请尽量言简意赅的阐述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18"/>
</p:tagLst>
</file>

<file path=ppt/tags/tag35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206137_5*m_h_i*1_4_1"/>
  <p:tag name="KSO_WM_UNIT_INDEX" val="1_4_1"/>
  <p:tag name="KSO_WM_UNIT_LAYERLEVEL" val="1_1_1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5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i*1_4_2"/>
  <p:tag name="KSO_WM_UNIT_INDEX" val="1_4_2"/>
  <p:tag name="KSO_WM_UNIT_LAYERLEVEL" val="1_1_1"/>
  <p:tag name="KSO_WM_UNIT_LINE_FILL_TYPE" val="2"/>
  <p:tag name="KSO_WM_UNIT_LINE_FORE_SCHEMECOLOR_INDEX" val="8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5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6137_5*m_h_i*1_4_3"/>
  <p:tag name="KSO_WM_UNIT_INDEX" val="1_4_3"/>
  <p:tag name="KSO_WM_UNIT_LAYERLEVEL" val="1_1_1"/>
  <p:tag name="KSO_WM_UNIT_LINE_FILL_TYPE" val="2"/>
  <p:tag name="KSO_WM_UNIT_LINE_FORE_SCHEMECOLOR_INDEX" val="8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5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206137_5*m_h_x*1_4_1"/>
  <p:tag name="KSO_WM_UNIT_INDEX" val="1_4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x"/>
  <p:tag name="KSO_WM_UNIT_USESOURCEFORMAT_APPLY" val="0"/>
  <p:tag name="KSO_WM_UNIT_VALUE" val="101*101"/>
</p:tagLst>
</file>

<file path=ppt/tags/tag35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f*1_4_1"/>
  <p:tag name="KSO_WM_UNIT_INDEX" val="1_4_1"/>
  <p:tag name="KSO_WM_UNIT_LAYERLEVEL" val="1_1_1"/>
  <p:tag name="KSO_WM_UNIT_NOCLEAR" val="0"/>
  <p:tag name="KSO_WM_UNIT_PRESET_TEXT" val="单击此处输入你的正文，请尽量言简意赅的阐述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18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9"/>
  <p:tag name="KSO_WM_UNIT_FILL_FORE_SCHEMECOLOR_INDEX_BRIGHTNESS" val="0"/>
  <p:tag name="KSO_WM_UNIT_FILL_TYPE" val="1"/>
  <p:tag name="KSO_WM_UNIT_HIGHLIGHT" val="0"/>
  <p:tag name="KSO_WM_UNIT_ID" val="diagram20206137_5*m_h_i*1_5_1"/>
  <p:tag name="KSO_WM_UNIT_INDEX" val="1_5_1"/>
  <p:tag name="KSO_WM_UNIT_LAYERLEVEL" val="1_1_1"/>
  <p:tag name="KSO_WM_UNIT_LINE_FILL_TYPE" val="2"/>
  <p:tag name="KSO_WM_UNIT_LINE_FORE_SCHEMECOLOR_INDEX" val="9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6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i*1_5_2"/>
  <p:tag name="KSO_WM_UNIT_INDEX" val="1_5_2"/>
  <p:tag name="KSO_WM_UNIT_LAYERLEVEL" val="1_1_1"/>
  <p:tag name="KSO_WM_UNIT_LINE_FILL_TYPE" val="2"/>
  <p:tag name="KSO_WM_UNIT_LINE_FORE_SCHEMECOLOR_INDEX" val="9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6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6137_5*m_h_i*1_5_3"/>
  <p:tag name="KSO_WM_UNIT_INDEX" val="1_5_3"/>
  <p:tag name="KSO_WM_UNIT_LAYERLEVEL" val="1_1_1"/>
  <p:tag name="KSO_WM_UNIT_LINE_FILL_TYPE" val="2"/>
  <p:tag name="KSO_WM_UNIT_LINE_FORE_SCHEMECOLOR_INDEX" val="9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6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9"/>
  <p:tag name="KSO_WM_UNIT_FILL_FORE_SCHEMECOLOR_INDEX_BRIGHTNESS" val="0"/>
  <p:tag name="KSO_WM_UNIT_FILL_TYPE" val="1"/>
  <p:tag name="KSO_WM_UNIT_HIGHLIGHT" val="0"/>
  <p:tag name="KSO_WM_UNIT_ID" val="diagram20206137_5*m_h_x*1_5_1"/>
  <p:tag name="KSO_WM_UNIT_INDEX" val="1_5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x"/>
  <p:tag name="KSO_WM_UNIT_USESOURCEFORMAT_APPLY" val="0"/>
  <p:tag name="KSO_WM_UNIT_VALUE" val="101*101"/>
</p:tagLst>
</file>

<file path=ppt/tags/tag36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f*1_5_1"/>
  <p:tag name="KSO_WM_UNIT_INDEX" val="1_5_1"/>
  <p:tag name="KSO_WM_UNIT_LAYERLEVEL" val="1_1_1"/>
  <p:tag name="KSO_WM_UNIT_NOCLEAR" val="0"/>
  <p:tag name="KSO_WM_UNIT_PRESET_TEXT" val="单击此处输入你的正文，请尽量言简意赅的阐述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18"/>
</p:tagLst>
</file>

<file path=ppt/tags/tag36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06137_5*m_h_i*1_6_1"/>
  <p:tag name="KSO_WM_UNIT_INDEX" val="1_6_1"/>
  <p:tag name="KSO_WM_UNIT_LAYERLEVEL" val="1_1_1"/>
  <p:tag name="KSO_WM_UNIT_LINE_FILL_TYPE" val="2"/>
  <p:tag name="KSO_WM_UNIT_LINE_FORE_SCHEMECOLOR_INDEX" val="10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6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i*1_6_2"/>
  <p:tag name="KSO_WM_UNIT_INDEX" val="1_6_2"/>
  <p:tag name="KSO_WM_UNIT_LAYERLEVEL" val="1_1_1"/>
  <p:tag name="KSO_WM_UNIT_LINE_FILL_TYPE" val="2"/>
  <p:tag name="KSO_WM_UNIT_LINE_FORE_SCHEMECOLOR_INDEX" val="10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6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6137_5*m_h_i*1_6_3"/>
  <p:tag name="KSO_WM_UNIT_INDEX" val="1_6_3"/>
  <p:tag name="KSO_WM_UNIT_LAYERLEVEL" val="1_1_1"/>
  <p:tag name="KSO_WM_UNIT_LINE_FILL_TYPE" val="2"/>
  <p:tag name="KSO_WM_UNIT_LINE_FORE_SCHEMECOLOR_INDEX" val="10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36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06137_5*m_h_x*1_6_1"/>
  <p:tag name="KSO_WM_UNIT_INDEX" val="1_6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x"/>
  <p:tag name="KSO_WM_UNIT_USESOURCEFORMAT_APPLY" val="0"/>
  <p:tag name="KSO_WM_UNIT_VALUE" val="109*109"/>
</p:tagLst>
</file>

<file path=ppt/tags/tag36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37"/>
  <p:tag name="KSO_WM_UNIT_COMPATIBLE" val="0"/>
  <p:tag name="KSO_WM_UNIT_DIAGRAM_ISNUMVISUAL" val="0"/>
  <p:tag name="KSO_WM_UNIT_DIAGRAM_ISREFERUNIT" val="0"/>
  <p:tag name="KSO_WM_UNIT_HIGHLIGHT" val="0"/>
  <p:tag name="KSO_WM_UNIT_ID" val="diagram20206137_5*m_h_f*1_6_1"/>
  <p:tag name="KSO_WM_UNIT_INDEX" val="1_6_1"/>
  <p:tag name="KSO_WM_UNIT_LAYERLEVEL" val="1_1_1"/>
  <p:tag name="KSO_WM_UNIT_NOCLEAR" val="0"/>
  <p:tag name="KSO_WM_UNIT_PRESET_TEXT" val="单击此处输入你的正文，请尽量言简意赅的阐述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18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8&quot;,&quot;maxSize&quot;:{&quot;size1&quot;:22.2},&quot;minSize&quot;:{&quot;size1&quot;:13.5},&quot;normalSize&quot;:{&quot;size1&quot;:13.5},&quot;subLayout&quot;:[{&quot;id&quot;:&quot;2023-09-13T03:18:58&quot;,&quot;margin&quot;:{&quot;bottom&quot;:0.025999998673796654,&quot;left&quot;:2.117000102996826,&quot;right&quot;:1.2699999809265137,&quot;top&quot;:0.4230000376701355},&quot;type&quot;:0},{&quot;id&quot;:&quot;2023-09-13T03:18:58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37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7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37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37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5585_5*l_h_i*1_1_2"/>
  <p:tag name="KSO_WM_UNIT_INDEX" val="1_1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5585_5*l_h_i*1_1_1"/>
  <p:tag name="KSO_WM_UNIT_INDEX" val="1_1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HIGHLIGHT" val="0"/>
  <p:tag name="KSO_WM_UNIT_ID" val="diagram20205585_5*l_h_f*1_1_1"/>
  <p:tag name="KSO_WM_UNIT_INDEX" val="1_1_1"/>
  <p:tag name="KSO_WM_UNIT_LAYERLEVEL" val="1_1_1"/>
  <p:tag name="KSO_WM_UNIT_NOCLEAR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37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-0.25"/>
  <p:tag name="KSO_WM_UNIT_FILL_TYPE" val="1"/>
  <p:tag name="KSO_WM_UNIT_HIGHLIGHT" val="0"/>
  <p:tag name="KSO_WM_UNIT_ID" val="diagram20205585_5*l_h_i*1_2_2"/>
  <p:tag name="KSO_WM_UNIT_INDEX" val="1_2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05585_5*l_h_i*1_2_1"/>
  <p:tag name="KSO_WM_UNIT_INDEX" val="1_2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HIGHLIGHT" val="0"/>
  <p:tag name="KSO_WM_UNIT_ID" val="diagram20205585_5*l_h_f*1_2_1"/>
  <p:tag name="KSO_WM_UNIT_INDEX" val="1_2_1"/>
  <p:tag name="KSO_WM_UNIT_LAYERLEVEL" val="1_1_1"/>
  <p:tag name="KSO_WM_UNIT_NOCLEAR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38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-0.25"/>
  <p:tag name="KSO_WM_UNIT_FILL_TYPE" val="1"/>
  <p:tag name="KSO_WM_UNIT_HIGHLIGHT" val="0"/>
  <p:tag name="KSO_WM_UNIT_ID" val="diagram20205585_5*l_h_i*1_3_2"/>
  <p:tag name="KSO_WM_UNIT_INDEX" val="1_3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8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05585_5*l_h_i*1_3_1"/>
  <p:tag name="KSO_WM_UNIT_INDEX" val="1_3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8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HIGHLIGHT" val="0"/>
  <p:tag name="KSO_WM_UNIT_ID" val="diagram20205585_5*l_h_f*1_3_1"/>
  <p:tag name="KSO_WM_UNIT_INDEX" val="1_3_1"/>
  <p:tag name="KSO_WM_UNIT_LAYERLEVEL" val="1_1_1"/>
  <p:tag name="KSO_WM_UNIT_NOCLEAR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38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-0.25"/>
  <p:tag name="KSO_WM_UNIT_FILL_TYPE" val="1"/>
  <p:tag name="KSO_WM_UNIT_HIGHLIGHT" val="0"/>
  <p:tag name="KSO_WM_UNIT_ID" val="diagram20205585_5*l_h_i*1_4_2"/>
  <p:tag name="KSO_WM_UNIT_INDEX" val="1_4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8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205585_5*l_h_i*1_4_1"/>
  <p:tag name="KSO_WM_UNIT_INDEX" val="1_4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8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HIGHLIGHT" val="0"/>
  <p:tag name="KSO_WM_UNIT_ID" val="diagram20205585_5*l_h_f*1_4_1"/>
  <p:tag name="KSO_WM_UNIT_INDEX" val="1_4_1"/>
  <p:tag name="KSO_WM_UNIT_LAYERLEVEL" val="1_1_1"/>
  <p:tag name="KSO_WM_UNIT_NOCLEAR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38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9"/>
  <p:tag name="KSO_WM_UNIT_FILL_FORE_SCHEMECOLOR_INDEX_BRIGHTNESS" val="-0.25"/>
  <p:tag name="KSO_WM_UNIT_FILL_TYPE" val="1"/>
  <p:tag name="KSO_WM_UNIT_HIGHLIGHT" val="0"/>
  <p:tag name="KSO_WM_UNIT_ID" val="diagram20205585_5*l_h_i*1_5_2"/>
  <p:tag name="KSO_WM_UNIT_INDEX" val="1_5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8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9"/>
  <p:tag name="KSO_WM_UNIT_FILL_FORE_SCHEMECOLOR_INDEX_BRIGHTNESS" val="0"/>
  <p:tag name="KSO_WM_UNIT_FILL_TYPE" val="1"/>
  <p:tag name="KSO_WM_UNIT_HIGHLIGHT" val="0"/>
  <p:tag name="KSO_WM_UNIT_ID" val="diagram20205585_5*l_h_i*1_5_1"/>
  <p:tag name="KSO_WM_UNIT_INDEX" val="1_5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8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HIGHLIGHT" val="0"/>
  <p:tag name="KSO_WM_UNIT_ID" val="diagram20205585_5*l_h_f*1_5_1"/>
  <p:tag name="KSO_WM_UNIT_INDEX" val="1_5_1"/>
  <p:tag name="KSO_WM_UNIT_LAYERLEVEL" val="1_1_1"/>
  <p:tag name="KSO_WM_UNIT_NOCLEAR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-0.25"/>
  <p:tag name="KSO_WM_UNIT_FILL_TYPE" val="1"/>
  <p:tag name="KSO_WM_UNIT_HIGHLIGHT" val="0"/>
  <p:tag name="KSO_WM_UNIT_ID" val="diagram20205585_5*l_h_i*1_6_2"/>
  <p:tag name="KSO_WM_UNIT_INDEX" val="1_6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9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05585_5*l_h_i*1_6_1"/>
  <p:tag name="KSO_WM_UNIT_INDEX" val="1_6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5585"/>
  <p:tag name="KSO_WM_UNIT_COMPATIBLE" val="0"/>
  <p:tag name="KSO_WM_UNIT_DIAGRAM_ISNUMVISUAL" val="0"/>
  <p:tag name="KSO_WM_UNIT_DIAGRAM_ISREFERUNIT" val="0"/>
  <p:tag name="KSO_WM_UNIT_HIGHLIGHT" val="0"/>
  <p:tag name="KSO_WM_UNIT_ID" val="diagram20205585_5*l_h_f*1_6_1"/>
  <p:tag name="KSO_WM_UNIT_INDEX" val="1_6_1"/>
  <p:tag name="KSO_WM_UNIT_LAYERLEVEL" val="1_1_1"/>
  <p:tag name="KSO_WM_UNIT_NOCLEAR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393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9&quot;,&quot;maxSize&quot;:{&quot;size1&quot;:22.2},&quot;minSize&quot;:{&quot;size1&quot;:13.5},&quot;normalSize&quot;:{&quot;size1&quot;:13.5},&quot;subLayout&quot;:[{&quot;id&quot;:&quot;2023-09-13T03:18:59&quot;,&quot;margin&quot;:{&quot;bottom&quot;:0.025999998673796654,&quot;left&quot;:2.117000102996826,&quot;right&quot;:1.2699999809265137,&quot;top&quot;:0.4230000376701355},&quot;type&quot;:0},{&quot;id&quot;:&quot;2023-09-13T03:18:5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39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7*e*1"/>
  <p:tag name="KSO_WM_UNIT_INDEX" val="1"/>
  <p:tag name="KSO_WM_UNIT_LAYERLEVEL" val="1"/>
  <p:tag name="KSO_WM_UNIT_NOCLEAR" val="0"/>
  <p:tag name="KSO_WM_UNIT_PRESET_TEXT" val="01"/>
  <p:tag name="KSO_WM_UNIT_TEXT_LINE_FILL_TYPE" val="2"/>
  <p:tag name="KSO_WM_UNIT_TEXT_LINE_FORE_SCHEMECOLOR_INDEX" val="5"/>
  <p:tag name="KSO_WM_UNIT_TEXT_LINE_FORE_SCHEMECOLOR_INDEX_BRIGHTNESS" val="0"/>
  <p:tag name="KSO_WM_UNIT_TYPE" val="e"/>
  <p:tag name="KSO_WM_UNIT_VALUE" val="6"/>
</p:tagLst>
</file>

<file path=ppt/tags/tag39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章节标题"/>
  <p:tag name="KSO_WM_UNIT_TEXT_FILL_FORE_SCHEMECOLOR_INDEX_1" val="5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6"/>
  <p:tag name="KSO_WM_UNIT_TEXT_FILL_FORE_SCHEMECOLOR_INDEX_2_BRIGHTNESS" val="0"/>
  <p:tag name="KSO_WM_UNIT_TEXT_FILL_FORE_SCHEMECOLOR_INDEX_2_POS" val="1"/>
  <p:tag name="KSO_WM_UNIT_TEXT_FILL_FORE_SCHEMECOLOR_INDEX_2_TRANS" val="0"/>
  <p:tag name="KSO_WM_UNIT_TEXT_FILL_GRADIENT_ANGLE" val="45"/>
  <p:tag name="KSO_WM_UNIT_TEXT_FILL_GRADIENT_DIRECTION" val="0"/>
  <p:tag name="KSO_WM_UNIT_TEXT_FILL_GRADIENT_TYPE" val="0"/>
  <p:tag name="KSO_WM_UNIT_TEXT_FILL_TYPE" val="3"/>
  <p:tag name="KSO_WM_UNIT_TYPE" val="a"/>
  <p:tag name="KSO_WM_UNIT_VALUE" val="10"/>
</p:tagLst>
</file>

<file path=ppt/tags/tag396.xml><?xml version="1.0" encoding="utf-8"?>
<p:tagLst xmlns:p="http://schemas.openxmlformats.org/presentationml/2006/main">
  <p:tag name="KSO_WM_BEAUTIFY_FLAG" val="#wm#"/>
  <p:tag name="KSO_WM_SLIDE_CONTENT_AREA" val="{&quot;left&quot;:&quot;175.6&quot;,&quot;top&quot;:&quot;107.65&quot;,&quot;width&quot;:&quot;615.6&quot;,&quot;height&quot;:&quot;371.45&quot;}"/>
  <p:tag name="KSO_WM_SLIDE_ID" val="custom20230903_7"/>
  <p:tag name="KSO_WM_SLIDE_INDEX" val="7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SPECIAL_SOURCE" val="bdnull"/>
  <p:tag name="KSO_WM_TAG_VERSION" val="1.0"/>
  <p:tag name="KSO_WM_TEMPLATE_CATEGORY" val="custom"/>
  <p:tag name="KSO_WM_TEMPLATE_COLOR_TYPE" val="0"/>
  <p:tag name="KSO_WM_TEMPLATE_INDEX" val="20230903"/>
  <p:tag name="KSO_WM_TEMPLATE_MASTER_TYPE" val="1"/>
  <p:tag name="KSO_WM_TEMPLATE_SUBCATEGORY" val="0"/>
</p:tagLst>
</file>

<file path=ppt/tags/tag39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9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9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0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228769_3*l_h_i*1_1_1"/>
  <p:tag name="KSO_WM_UNIT_INDEX" val="1_1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0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.6"/>
  <p:tag name="KSO_WM_UNIT_FILL_FORE_SCHEMECOLOR_INDEX_1_POS" val="0"/>
  <p:tag name="KSO_WM_UNIT_FILL_FORE_SCHEMECOLOR_INDEX_1_TRANS" val="0"/>
  <p:tag name="KSO_WM_UNIT_FILL_FORE_SCHEMECOLOR_INDEX_2" val="5"/>
  <p:tag name="KSO_WM_UNIT_FILL_FORE_SCHEMECOLOR_INDEX_2_BRIGHTNESS" val="0"/>
  <p:tag name="KSO_WM_UNIT_FILL_FORE_SCHEMECOLOR_INDEX_2_POS" val="0.66"/>
  <p:tag name="KSO_WM_UNIT_FILL_FORE_SCHEMECOLOR_INDEX_2_TRANS" val="0"/>
  <p:tag name="KSO_WM_UNIT_FILL_GRADIENT_ANGLE" val="45"/>
  <p:tag name="KSO_WM_UNIT_FILL_GRADIENT_DIRECTION" val="0"/>
  <p:tag name="KSO_WM_UNIT_FILL_GRADIENT_TYPE" val="0"/>
  <p:tag name="KSO_WM_UNIT_FILL_TYPE" val="3"/>
  <p:tag name="KSO_WM_UNIT_HIGHLIGHT" val="0"/>
  <p:tag name="KSO_WM_UNIT_ID" val="diagram20228769_3*l_h_i*1_1_2"/>
  <p:tag name="KSO_WM_UNIT_INDEX" val="1_1_2"/>
  <p:tag name="KSO_WM_UNIT_LAYERLEVEL" val="1_1_1"/>
  <p:tag name="KSO_WM_UNIT_SHADOW_SCHEMECOLOR_INDEX" val="5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0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HIGHLIGHT" val="0"/>
  <p:tag name="KSO_WM_UNIT_ID" val="diagram20228769_3*l_h_f*1_1_1"/>
  <p:tag name="KSO_WM_UNIT_INDEX" val="1_1_1"/>
  <p:tag name="KSO_WM_UNIT_LAYERLEVEL" val="1_1_1"/>
  <p:tag name="KSO_WM_UNIT_NOCLEAR" val="0"/>
  <p:tag name="KSO_WM_UNIT_PRESET_TEXT" val="请言简意赅的阐述您的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40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HIGHLIGHT" val="0"/>
  <p:tag name="KSO_WM_UNIT_ID" val="diagram20228769_3*l_h_i*1_1_3"/>
  <p:tag name="KSO_WM_UNIT_INDEX" val="1_1_3"/>
  <p:tag name="KSO_WM_UNIT_LAYERLEVEL" val="1_1_1"/>
  <p:tag name="KSO_WM_UNIT_TYPE" val="l_h_i"/>
  <p:tag name="KSO_WM_UNIT_USESOURCEFORMAT_APPLY" val="0"/>
</p:tagLst>
</file>

<file path=ppt/tags/tag40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228769_3*l_h_i*1_2_1"/>
  <p:tag name="KSO_WM_UNIT_INDEX" val="1_2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0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FILL_FORE_SCHEMECOLOR_INDEX_1" val="6"/>
  <p:tag name="KSO_WM_UNIT_FILL_FORE_SCHEMECOLOR_INDEX_1_BRIGHTNESS" val="0.8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"/>
  <p:tag name="KSO_WM_UNIT_FILL_FORE_SCHEMECOLOR_INDEX_2_POS" val="0.66"/>
  <p:tag name="KSO_WM_UNIT_FILL_FORE_SCHEMECOLOR_INDEX_2_TRANS" val="0"/>
  <p:tag name="KSO_WM_UNIT_FILL_GRADIENT_ANGLE" val="45"/>
  <p:tag name="KSO_WM_UNIT_FILL_GRADIENT_DIRECTION" val="0"/>
  <p:tag name="KSO_WM_UNIT_FILL_GRADIENT_TYPE" val="0"/>
  <p:tag name="KSO_WM_UNIT_FILL_TYPE" val="3"/>
  <p:tag name="KSO_WM_UNIT_HIGHLIGHT" val="0"/>
  <p:tag name="KSO_WM_UNIT_ID" val="diagram20228769_3*l_h_i*1_2_2"/>
  <p:tag name="KSO_WM_UNIT_INDEX" val="1_2_2"/>
  <p:tag name="KSO_WM_UNIT_LAYERLEVEL" val="1_1_1"/>
  <p:tag name="KSO_WM_UNIT_SHADOW_SCHEMECOLOR_INDEX" val="6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0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HIGHLIGHT" val="0"/>
  <p:tag name="KSO_WM_UNIT_ID" val="diagram20228769_3*l_h_f*1_2_1"/>
  <p:tag name="KSO_WM_UNIT_INDEX" val="1_2_1"/>
  <p:tag name="KSO_WM_UNIT_LAYERLEVEL" val="1_1_1"/>
  <p:tag name="KSO_WM_UNIT_NOCLEAR" val="0"/>
  <p:tag name="KSO_WM_UNIT_PRESET_TEXT" val="请言简意赅的阐述您的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40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HIGHLIGHT" val="0"/>
  <p:tag name="KSO_WM_UNIT_ID" val="diagram20228769_3*l_h_i*1_2_3"/>
  <p:tag name="KSO_WM_UNIT_INDEX" val="1_2_3"/>
  <p:tag name="KSO_WM_UNIT_LAYERLEVEL" val="1_1_1"/>
  <p:tag name="KSO_WM_UNIT_TYPE" val="l_h_i"/>
  <p:tag name="KSO_WM_UNIT_USESOURCEFORMAT_APPLY" val="0"/>
</p:tagLst>
</file>

<file path=ppt/tags/tag40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228769_3*l_h_i*1_4_1"/>
  <p:tag name="KSO_WM_UNIT_INDEX" val="1_4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FILL_FORE_SCHEMECOLOR_INDEX_1" val="7"/>
  <p:tag name="KSO_WM_UNIT_FILL_FORE_SCHEMECOLOR_INDEX_1_BRIGHTNESS" val="0.8"/>
  <p:tag name="KSO_WM_UNIT_FILL_FORE_SCHEMECOLOR_INDEX_1_POS" val="0"/>
  <p:tag name="KSO_WM_UNIT_FILL_FORE_SCHEMECOLOR_INDEX_1_TRANS" val="0"/>
  <p:tag name="KSO_WM_UNIT_FILL_FORE_SCHEMECOLOR_INDEX_2" val="7"/>
  <p:tag name="KSO_WM_UNIT_FILL_FORE_SCHEMECOLOR_INDEX_2_BRIGHTNESS" val="0"/>
  <p:tag name="KSO_WM_UNIT_FILL_FORE_SCHEMECOLOR_INDEX_2_POS" val="0.66"/>
  <p:tag name="KSO_WM_UNIT_FILL_FORE_SCHEMECOLOR_INDEX_2_TRANS" val="0"/>
  <p:tag name="KSO_WM_UNIT_FILL_GRADIENT_ANGLE" val="45"/>
  <p:tag name="KSO_WM_UNIT_FILL_GRADIENT_DIRECTION" val="0"/>
  <p:tag name="KSO_WM_UNIT_FILL_GRADIENT_TYPE" val="0"/>
  <p:tag name="KSO_WM_UNIT_FILL_TYPE" val="3"/>
  <p:tag name="KSO_WM_UNIT_HIGHLIGHT" val="0"/>
  <p:tag name="KSO_WM_UNIT_ID" val="diagram20228769_3*l_h_i*1_4_2"/>
  <p:tag name="KSO_WM_UNIT_INDEX" val="1_4_2"/>
  <p:tag name="KSO_WM_UNIT_LAYERLEVEL" val="1_1_1"/>
  <p:tag name="KSO_WM_UNIT_SHADOW_SCHEMECOLOR_INDEX" val="7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1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HIGHLIGHT" val="0"/>
  <p:tag name="KSO_WM_UNIT_ID" val="diagram20228769_3*l_h_f*1_4_1"/>
  <p:tag name="KSO_WM_UNIT_INDEX" val="1_4_1"/>
  <p:tag name="KSO_WM_UNIT_LAYERLEVEL" val="1_1_1"/>
  <p:tag name="KSO_WM_UNIT_NOCLEAR" val="0"/>
  <p:tag name="KSO_WM_UNIT_PRESET_TEXT" val="请言简意赅的阐述您的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41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HIGHLIGHT" val="0"/>
  <p:tag name="KSO_WM_UNIT_ID" val="diagram20228769_3*l_h_i*1_4_3"/>
  <p:tag name="KSO_WM_UNIT_INDEX" val="1_4_3"/>
  <p:tag name="KSO_WM_UNIT_LAYERLEVEL" val="1_1_1"/>
  <p:tag name="KSO_WM_UNIT_TYPE" val="l_h_i"/>
  <p:tag name="KSO_WM_UNIT_USESOURCEFORMAT_APPLY" val="0"/>
</p:tagLst>
</file>

<file path=ppt/tags/tag41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228769_3*l_h_i*1_3_1"/>
  <p:tag name="KSO_WM_UNIT_INDEX" val="1_3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1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FILL_FORE_SCHEMECOLOR_INDEX_1" val="10"/>
  <p:tag name="KSO_WM_UNIT_FILL_FORE_SCHEMECOLOR_INDEX_1_BRIGHTNESS" val="0.8"/>
  <p:tag name="KSO_WM_UNIT_FILL_FORE_SCHEMECOLOR_INDEX_1_POS" val="0"/>
  <p:tag name="KSO_WM_UNIT_FILL_FORE_SCHEMECOLOR_INDEX_1_TRANS" val="0"/>
  <p:tag name="KSO_WM_UNIT_FILL_FORE_SCHEMECOLOR_INDEX_2" val="10"/>
  <p:tag name="KSO_WM_UNIT_FILL_FORE_SCHEMECOLOR_INDEX_2_BRIGHTNESS" val="0"/>
  <p:tag name="KSO_WM_UNIT_FILL_FORE_SCHEMECOLOR_INDEX_2_POS" val="0.66"/>
  <p:tag name="KSO_WM_UNIT_FILL_FORE_SCHEMECOLOR_INDEX_2_TRANS" val="0"/>
  <p:tag name="KSO_WM_UNIT_FILL_GRADIENT_ANGLE" val="45"/>
  <p:tag name="KSO_WM_UNIT_FILL_GRADIENT_DIRECTION" val="0"/>
  <p:tag name="KSO_WM_UNIT_FILL_GRADIENT_TYPE" val="0"/>
  <p:tag name="KSO_WM_UNIT_FILL_TYPE" val="3"/>
  <p:tag name="KSO_WM_UNIT_HIGHLIGHT" val="0"/>
  <p:tag name="KSO_WM_UNIT_ID" val="diagram20228769_3*l_h_i*1_3_2"/>
  <p:tag name="KSO_WM_UNIT_INDEX" val="1_3_2"/>
  <p:tag name="KSO_WM_UNIT_LAYERLEVEL" val="1_1_1"/>
  <p:tag name="KSO_WM_UNIT_SHADOW_SCHEMECOLOR_INDEX" val="10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1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HIGHLIGHT" val="0"/>
  <p:tag name="KSO_WM_UNIT_ID" val="diagram20228769_3*l_h_f*1_3_1"/>
  <p:tag name="KSO_WM_UNIT_INDEX" val="1_3_1"/>
  <p:tag name="KSO_WM_UNIT_LAYERLEVEL" val="1_1_1"/>
  <p:tag name="KSO_WM_UNIT_NOCLEAR" val="0"/>
  <p:tag name="KSO_WM_UNIT_PRESET_TEXT" val="请言简意赅的阐述您的观点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41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9"/>
  <p:tag name="KSO_WM_UNIT_COMPATIBLE" val="0"/>
  <p:tag name="KSO_WM_UNIT_DIAGRAM_ISNUMVISUAL" val="0"/>
  <p:tag name="KSO_WM_UNIT_DIAGRAM_ISREFERUNIT" val="0"/>
  <p:tag name="KSO_WM_UNIT_HIGHLIGHT" val="0"/>
  <p:tag name="KSO_WM_UNIT_ID" val="diagram20228769_3*l_h_i*1_3_3"/>
  <p:tag name="KSO_WM_UNIT_INDEX" val="1_3_3"/>
  <p:tag name="KSO_WM_UNIT_LAYERLEVEL" val="1_1_1"/>
  <p:tag name="KSO_WM_UNIT_TYPE" val="l_h_i"/>
  <p:tag name="KSO_WM_UNIT_USESOURCEFORMAT_APPLY" val="0"/>
</p:tagLst>
</file>

<file path=ppt/tags/tag417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7&quot;,&quot;maxSize&quot;:{&quot;size1&quot;:22.2},&quot;minSize&quot;:{&quot;size1&quot;:13.5},&quot;normalSize&quot;:{&quot;size1&quot;:13.5},&quot;subLayout&quot;:[{&quot;id&quot;:&quot;2023-09-13T03:18:57&quot;,&quot;margin&quot;:{&quot;bottom&quot;:0.025999998673796654,&quot;left&quot;:2.117000102996826,&quot;right&quot;:1.2699999809265137,&quot;top&quot;:0.4230000376701355},&quot;type&quot;:0},{&quot;id&quot;:&quot;2023-09-13T03:18:57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41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2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22.xml><?xml version="1.0" encoding="utf-8"?>
<p:tagLst xmlns:p="http://schemas.openxmlformats.org/presentationml/2006/main">
  <p:tag name="KSO_WM_ASSEMBLE_CHIP_INDEX" val="f395060cadab4fcfb185681a54bb30ce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5*l_h_f*1_1_1"/>
  <p:tag name="KSO_WM_UNIT_INDEX" val="1_1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423.xml><?xml version="1.0" encoding="utf-8"?>
<p:tagLst xmlns:p="http://schemas.openxmlformats.org/presentationml/2006/main">
  <p:tag name="KSO_WM_ASSEMBLE_CHIP_INDEX" val="f395060cadab4fcfb185681a54bb30ce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5*l_h_f*1_2_1"/>
  <p:tag name="KSO_WM_UNIT_INDEX" val="1_2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424.xml><?xml version="1.0" encoding="utf-8"?>
<p:tagLst xmlns:p="http://schemas.openxmlformats.org/presentationml/2006/main">
  <p:tag name="KSO_WM_ASSEMBLE_CHIP_INDEX" val="f395060cadab4fcfb185681a54bb30ce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5*l_h_f*1_3_1"/>
  <p:tag name="KSO_WM_UNIT_INDEX" val="1_3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425.xml><?xml version="1.0" encoding="utf-8"?>
<p:tagLst xmlns:p="http://schemas.openxmlformats.org/presentationml/2006/main">
  <p:tag name="KSO_WM_ASSEMBLE_CHIP_INDEX" val="f395060cadab4fcfb185681a54bb30ce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5*l_h_f*1_4_1"/>
  <p:tag name="KSO_WM_UNIT_INDEX" val="1_4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426.xml><?xml version="1.0" encoding="utf-8"?>
<p:tagLst xmlns:p="http://schemas.openxmlformats.org/presentationml/2006/main">
  <p:tag name="KSO_WM_ASSEMBLE_CHIP_INDEX" val="f395060cadab4fcfb185681a54bb30ce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5*l_h_f*1_5_1"/>
  <p:tag name="KSO_WM_UNIT_INDEX" val="1_5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427.xml><?xml version="1.0" encoding="utf-8"?>
<p:tagLst xmlns:p="http://schemas.openxmlformats.org/presentationml/2006/main">
  <p:tag name="KSO_WM_ASSEMBLE_CHIP_INDEX" val="f395060cadab4fcfb185681a54bb30ce"/>
  <p:tag name="KSO_WM_BEAUTIFY_FLAG" val="#wm#"/>
  <p:tag name="KSO_WM_CHIP_GROUPID" val="60b9e74765103b6cf1b28632"/>
  <p:tag name="KSO_WM_CHIP_XID" val="60b9e74765103b6cf1b28633"/>
  <p:tag name="KSO_WM_DIAGRAM_GROUP_CODE" val="l1-1"/>
  <p:tag name="KSO_WM_TAG_VERSION" val="1.0"/>
  <p:tag name="KSO_WM_TEMPLATE_CATEGORY" val="diagram"/>
  <p:tag name="KSO_WM_TEMPLATE_INDEX" val="20219226"/>
  <p:tag name="KSO_WM_UNIT_COMPATIBLE" val="0"/>
  <p:tag name="KSO_WM_UNIT_DIAGRAM_ISNUMVISUAL" val="0"/>
  <p:tag name="KSO_WM_UNIT_DIAGRAM_ISREFERUNIT" val="0"/>
  <p:tag name="KSO_WM_UNIT_HIGHLIGHT" val="0"/>
  <p:tag name="KSO_WM_UNIT_ID" val="diagram20219226_5*l_h_f*1_6_1"/>
  <p:tag name="KSO_WM_UNIT_INDEX" val="1_6_1"/>
  <p:tag name="KSO_WM_UNIT_LAYERLEVEL" val="1_1_1"/>
  <p:tag name="KSO_WM_UNIT_NOCLEAR" val="0"/>
  <p:tag name="KSO_WM_UNIT_PRESET_TEXT" val="输入正文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4"/>
</p:tagLst>
</file>

<file path=ppt/tags/tag428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9&quot;,&quot;maxSize&quot;:{&quot;size1&quot;:22.2},&quot;minSize&quot;:{&quot;size1&quot;:13.5},&quot;normalSize&quot;:{&quot;size1&quot;:13.5},&quot;subLayout&quot;:[{&quot;id&quot;:&quot;2023-09-13T03:18:59&quot;,&quot;margin&quot;:{&quot;bottom&quot;:0.025999998673796654,&quot;left&quot;:2.117000102996826,&quot;right&quot;:1.2699999809265137,&quot;top&quot;:0.4230000376701355},&quot;type&quot;:0},{&quot;id&quot;:&quot;2023-09-13T03:18:5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42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3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3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3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3_3"/>
  <p:tag name="KSO_WM_UNIT_INDEX" val="1_3_3"/>
  <p:tag name="KSO_WM_UNIT_ISCONTENTSTITLE" val="0"/>
  <p:tag name="KSO_WM_UNIT_LAYERLEVEL" val="1_1_1"/>
  <p:tag name="KSO_WM_UNIT_NOCLEAR" val="0"/>
  <p:tag name="KSO_WM_UNIT_TEXT_FILL_FORE_SCHEMECOLOR_INDEX" val="8"/>
  <p:tag name="KSO_WM_UNIT_TEXT_FILL_TYPE" val="1"/>
  <p:tag name="KSO_WM_UNIT_TYPE" val="m_h_i"/>
  <p:tag name="KSO_WM_UNIT_USESOURCEFORMAT_APPLY" val="0"/>
</p:tagLst>
</file>

<file path=ppt/tags/tag43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20213979_3*m_h_i*1_3_2"/>
  <p:tag name="KSO_WM_UNIT_INDEX" val="1_3_2"/>
  <p:tag name="KSO_WM_UNIT_LAYERLEVEL" val="1_1_1"/>
  <p:tag name="KSO_WM_UNIT_SUBTYPE" val="b"/>
  <p:tag name="KSO_WM_UNIT_TEXT_FILL_FORE_SCHEMECOLOR_INDEX" val="2"/>
  <p:tag name="KSO_WM_UNIT_TEXT_FILL_TYPE" val="1"/>
  <p:tag name="KSO_WM_UNIT_TYPE" val="m_h_i"/>
  <p:tag name="KSO_WM_UNIT_USESOURCEFORMAT_APPLY" val="0"/>
</p:tagLst>
</file>

<file path=ppt/tags/tag43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.8"/>
  <p:tag name="KSO_WM_UNIT_FILL_TYPE" val="1"/>
  <p:tag name="KSO_WM_UNIT_HIGHLIGHT" val="0"/>
  <p:tag name="KSO_WM_UNIT_ID" val="diagram20213979_3*m_h_f*1_3_1"/>
  <p:tag name="KSO_WM_UNIT_INDEX" val="1_3_1"/>
  <p:tag name="KSO_WM_UNIT_LAYERLEVEL" val="1_1_1"/>
  <p:tag name="KSO_WM_UNIT_NOCLEAR" val="0"/>
  <p:tag name="KSO_WM_UNIT_PRESET_TEXT" val="简单描述课堂重点，以便学生回顾。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m_h_f"/>
  <p:tag name="KSO_WM_UNIT_USESOURCEFORMAT_APPLY" val="0"/>
  <p:tag name="KSO_WM_UNIT_VALUE" val="90"/>
</p:tagLst>
</file>

<file path=ppt/tags/tag43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3_1"/>
  <p:tag name="KSO_WM_UNIT_INDEX" val="1_3_1"/>
  <p:tag name="KSO_WM_UNIT_LAYERLEVEL" val="1_1_1"/>
  <p:tag name="KSO_WM_UNIT_LINE_FILL_TYPE" val="2"/>
  <p:tag name="KSO_WM_UNIT_LINE_FORE_SCHEMECOLOR_INDEX" val="8"/>
  <p:tag name="KSO_WM_UNIT_SUBTYPE" val="c"/>
  <p:tag name="KSO_WM_UNIT_TYPE" val="m_h_i"/>
  <p:tag name="KSO_WM_UNIT_USESOURCEFORMAT_APPLY" val="0"/>
</p:tagLst>
</file>

<file path=ppt/tags/tag43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213979_3*m_h_i*1_2_2"/>
  <p:tag name="KSO_WM_UNIT_INDEX" val="1_2_2"/>
  <p:tag name="KSO_WM_UNIT_LAYERLEVEL" val="1_1_1"/>
  <p:tag name="KSO_WM_UNIT_SUBTYPE" val="b"/>
  <p:tag name="KSO_WM_UNIT_TEXT_FILL_FORE_SCHEMECOLOR_INDEX" val="2"/>
  <p:tag name="KSO_WM_UNIT_TEXT_FILL_TYPE" val="1"/>
  <p:tag name="KSO_WM_UNIT_TYPE" val="m_h_i"/>
  <p:tag name="KSO_WM_UNIT_USESOURCEFORMAT_APPLY" val="0"/>
</p:tagLst>
</file>

<file path=ppt/tags/tag43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2_3"/>
  <p:tag name="KSO_WM_UNIT_INDEX" val="1_2_3"/>
  <p:tag name="KSO_WM_UNIT_ISCONTENTSTITLE" val="0"/>
  <p:tag name="KSO_WM_UNIT_LAYERLEVEL" val="1_1_1"/>
  <p:tag name="KSO_WM_UNIT_NOCLEAR" val="0"/>
  <p:tag name="KSO_WM_UNIT_TEXT_FILL_FORE_SCHEMECOLOR_INDEX" val="6"/>
  <p:tag name="KSO_WM_UNIT_TEXT_FILL_TYPE" val="1"/>
  <p:tag name="KSO_WM_UNIT_TYPE" val="m_h_i"/>
  <p:tag name="KSO_WM_UNIT_USESOURCEFORMAT_APPLY" val="0"/>
</p:tagLst>
</file>

<file path=ppt/tags/tag43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.8"/>
  <p:tag name="KSO_WM_UNIT_FILL_TYPE" val="1"/>
  <p:tag name="KSO_WM_UNIT_HIGHLIGHT" val="0"/>
  <p:tag name="KSO_WM_UNIT_ID" val="diagram20213979_3*m_h_f*1_2_1"/>
  <p:tag name="KSO_WM_UNIT_INDEX" val="1_2_1"/>
  <p:tag name="KSO_WM_UNIT_LAYERLEVEL" val="1_1_1"/>
  <p:tag name="KSO_WM_UNIT_NOCLEAR" val="0"/>
  <p:tag name="KSO_WM_UNIT_PRESET_TEXT" val="简单描述课堂重点，以便学生回顾。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m_h_f"/>
  <p:tag name="KSO_WM_UNIT_USESOURCEFORMAT_APPLY" val="0"/>
  <p:tag name="KSO_WM_UNIT_VALUE" val="90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2_1"/>
  <p:tag name="KSO_WM_UNIT_INDEX" val="1_2_1"/>
  <p:tag name="KSO_WM_UNIT_LAYERLEVEL" val="1_1_1"/>
  <p:tag name="KSO_WM_UNIT_LINE_FILL_TYPE" val="2"/>
  <p:tag name="KSO_WM_UNIT_LINE_FORE_SCHEMECOLOR_INDEX" val="6"/>
  <p:tag name="KSO_WM_UNIT_SUBTYPE" val="c"/>
  <p:tag name="KSO_WM_UNIT_TYPE" val="m_h_i"/>
  <p:tag name="KSO_WM_UNIT_USESOURCEFORMAT_APPLY" val="0"/>
</p:tagLst>
</file>

<file path=ppt/tags/tag44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HIGHLIGHT" val="0"/>
  <p:tag name="KSO_WM_UNIT_ID" val="diagram20213979_3*m_h_i*1_1_2"/>
  <p:tag name="KSO_WM_UNIT_INDEX" val="1_1_2"/>
  <p:tag name="KSO_WM_UNIT_LAYERLEVEL" val="1_1_1"/>
  <p:tag name="KSO_WM_UNIT_SUBTYPE" val="b"/>
  <p:tag name="KSO_WM_UNIT_TEXT_FILL_FORE_SCHEMECOLOR_INDEX" val="2"/>
  <p:tag name="KSO_WM_UNIT_TEXT_FILL_TYPE" val="1"/>
  <p:tag name="KSO_WM_UNIT_TYPE" val="m_h_i"/>
  <p:tag name="KSO_WM_UNIT_USESOURCEFORMAT_APPLY" val="0"/>
</p:tagLst>
</file>

<file path=ppt/tags/tag44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1_3"/>
  <p:tag name="KSO_WM_UNIT_INDEX" val="1_1_3"/>
  <p:tag name="KSO_WM_UNIT_ISCONTENTSTITLE" val="0"/>
  <p:tag name="KSO_WM_UNIT_LAYERLEVEL" val="1_1_1"/>
  <p:tag name="KSO_WM_UNIT_NOCLEAR" val="0"/>
  <p:tag name="KSO_WM_UNIT_TEXT_FILL_FORE_SCHEMECOLOR_INDEX" val="9"/>
  <p:tag name="KSO_WM_UNIT_TEXT_FILL_TYPE" val="1"/>
  <p:tag name="KSO_WM_UNIT_TYPE" val="m_h_i"/>
  <p:tag name="KSO_WM_UNIT_USESOURCEFORMAT_APPLY" val="0"/>
</p:tagLst>
</file>

<file path=ppt/tags/tag44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diagram20213979_3*m_h_f*1_1_1"/>
  <p:tag name="KSO_WM_UNIT_INDEX" val="1_1_1"/>
  <p:tag name="KSO_WM_UNIT_LAYERLEVEL" val="1_1_1"/>
  <p:tag name="KSO_WM_UNIT_NOCLEAR" val="0"/>
  <p:tag name="KSO_WM_UNIT_PRESET_TEXT" val="简单描述课堂重点，以便学生回顾。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m_h_f"/>
  <p:tag name="KSO_WM_UNIT_USESOURCEFORMAT_APPLY" val="0"/>
  <p:tag name="KSO_WM_UNIT_VALUE" val="90"/>
</p:tagLst>
</file>

<file path=ppt/tags/tag44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1_1"/>
  <p:tag name="KSO_WM_UNIT_INDEX" val="1_1_1"/>
  <p:tag name="KSO_WM_UNIT_LAYERLEVEL" val="1_1_1"/>
  <p:tag name="KSO_WM_UNIT_LINE_FILL_TYPE" val="2"/>
  <p:tag name="KSO_WM_UNIT_LINE_FORE_SCHEMECOLOR_INDEX" val="9"/>
  <p:tag name="KSO_WM_UNIT_SUBTYPE" val="c"/>
  <p:tag name="KSO_WM_UNIT_TYPE" val="m_h_i"/>
  <p:tag name="KSO_WM_UNIT_USESOURCEFORMAT_APPLY" val="0"/>
</p:tagLst>
</file>

<file path=ppt/tags/tag44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4_3"/>
  <p:tag name="KSO_WM_UNIT_INDEX" val="1_4_3"/>
  <p:tag name="KSO_WM_UNIT_ISCONTENTSTITLE" val="0"/>
  <p:tag name="KSO_WM_UNIT_LAYERLEVEL" val="1_1_1"/>
  <p:tag name="KSO_WM_UNIT_NOCLEAR" val="0"/>
  <p:tag name="KSO_WM_UNIT_TEXT_FILL_FORE_SCHEMECOLOR_INDEX" val="8"/>
  <p:tag name="KSO_WM_UNIT_TEXT_FILL_TYPE" val="1"/>
  <p:tag name="KSO_WM_UNIT_TYPE" val="m_h_i"/>
  <p:tag name="KSO_WM_UNIT_USESOURCEFORMAT_APPLY" val="0"/>
</p:tagLst>
</file>

<file path=ppt/tags/tag44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20213979_3*m_h_i*1_4_2"/>
  <p:tag name="KSO_WM_UNIT_INDEX" val="1_4_2"/>
  <p:tag name="KSO_WM_UNIT_LAYERLEVEL" val="1_1_1"/>
  <p:tag name="KSO_WM_UNIT_SUBTYPE" val="b"/>
  <p:tag name="KSO_WM_UNIT_TEXT_FILL_FORE_SCHEMECOLOR_INDEX" val="2"/>
  <p:tag name="KSO_WM_UNIT_TEXT_FILL_TYPE" val="1"/>
  <p:tag name="KSO_WM_UNIT_TYPE" val="m_h_i"/>
  <p:tag name="KSO_WM_UNIT_USESOURCEFORMAT_APPLY" val="0"/>
</p:tagLst>
</file>

<file path=ppt/tags/tag44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.8"/>
  <p:tag name="KSO_WM_UNIT_FILL_TYPE" val="1"/>
  <p:tag name="KSO_WM_UNIT_HIGHLIGHT" val="0"/>
  <p:tag name="KSO_WM_UNIT_ID" val="diagram20213979_3*m_h_f*1_4_1"/>
  <p:tag name="KSO_WM_UNIT_INDEX" val="1_4_1"/>
  <p:tag name="KSO_WM_UNIT_LAYERLEVEL" val="1_1_1"/>
  <p:tag name="KSO_WM_UNIT_NOCLEAR" val="0"/>
  <p:tag name="KSO_WM_UNIT_PRESET_TEXT" val="简单描述课堂重点，以便学生回顾。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m_h_f"/>
  <p:tag name="KSO_WM_UNIT_USESOURCEFORMAT_APPLY" val="0"/>
  <p:tag name="KSO_WM_UNIT_VALUE" val="90"/>
</p:tagLst>
</file>

<file path=ppt/tags/tag44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4_1"/>
  <p:tag name="KSO_WM_UNIT_INDEX" val="1_4_1"/>
  <p:tag name="KSO_WM_UNIT_LAYERLEVEL" val="1_1_1"/>
  <p:tag name="KSO_WM_UNIT_LINE_FILL_TYPE" val="2"/>
  <p:tag name="KSO_WM_UNIT_LINE_FORE_SCHEMECOLOR_INDEX" val="8"/>
  <p:tag name="KSO_WM_UNIT_SUBTYPE" val="c"/>
  <p:tag name="KSO_WM_UNIT_TYPE" val="m_h_i"/>
  <p:tag name="KSO_WM_UNIT_USESOURCEFORMAT_APPLY" val="0"/>
</p:tagLst>
</file>

<file path=ppt/tags/tag449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9&quot;,&quot;maxSize&quot;:{&quot;size1&quot;:22.2},&quot;minSize&quot;:{&quot;size1&quot;:13.5},&quot;normalSize&quot;:{&quot;size1&quot;:13.5},&quot;subLayout&quot;:[{&quot;id&quot;:&quot;2023-09-13T03:18:59&quot;,&quot;margin&quot;:{&quot;bottom&quot;:0.025999998673796654,&quot;left&quot;:2.117000102996826,&quot;right&quot;:1.2699999809265137,&quot;top&quot;:0.4230000376701355},&quot;type&quot;:0},{&quot;id&quot;:&quot;2023-09-13T03:18:5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7*e*1"/>
  <p:tag name="KSO_WM_UNIT_INDEX" val="1"/>
  <p:tag name="KSO_WM_UNIT_LAYERLEVEL" val="1"/>
  <p:tag name="KSO_WM_UNIT_NOCLEAR" val="0"/>
  <p:tag name="KSO_WM_UNIT_PRESET_TEXT" val="01"/>
  <p:tag name="KSO_WM_UNIT_TEXT_LINE_FILL_TYPE" val="2"/>
  <p:tag name="KSO_WM_UNIT_TEXT_LINE_FORE_SCHEMECOLOR_INDEX" val="5"/>
  <p:tag name="KSO_WM_UNIT_TEXT_LINE_FORE_SCHEMECOLOR_INDEX_BRIGHTNESS" val="0"/>
  <p:tag name="KSO_WM_UNIT_TYPE" val="e"/>
  <p:tag name="KSO_WM_UNIT_VALUE" val="6"/>
</p:tagLst>
</file>

<file path=ppt/tags/tag45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章节标题"/>
  <p:tag name="KSO_WM_UNIT_TEXT_FILL_FORE_SCHEMECOLOR_INDEX_1" val="5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6"/>
  <p:tag name="KSO_WM_UNIT_TEXT_FILL_FORE_SCHEMECOLOR_INDEX_2_BRIGHTNESS" val="0"/>
  <p:tag name="KSO_WM_UNIT_TEXT_FILL_FORE_SCHEMECOLOR_INDEX_2_POS" val="1"/>
  <p:tag name="KSO_WM_UNIT_TEXT_FILL_FORE_SCHEMECOLOR_INDEX_2_TRANS" val="0"/>
  <p:tag name="KSO_WM_UNIT_TEXT_FILL_GRADIENT_ANGLE" val="45"/>
  <p:tag name="KSO_WM_UNIT_TEXT_FILL_GRADIENT_DIRECTION" val="0"/>
  <p:tag name="KSO_WM_UNIT_TEXT_FILL_GRADIENT_TYPE" val="0"/>
  <p:tag name="KSO_WM_UNIT_TEXT_FILL_TYPE" val="3"/>
  <p:tag name="KSO_WM_UNIT_TYPE" val="a"/>
  <p:tag name="KSO_WM_UNIT_VALUE" val="10"/>
</p:tagLst>
</file>

<file path=ppt/tags/tag452.xml><?xml version="1.0" encoding="utf-8"?>
<p:tagLst xmlns:p="http://schemas.openxmlformats.org/presentationml/2006/main">
  <p:tag name="KSO_WM_BEAUTIFY_FLAG" val="#wm#"/>
  <p:tag name="KSO_WM_SLIDE_CONTENT_AREA" val="{&quot;left&quot;:&quot;175.6&quot;,&quot;top&quot;:&quot;107.65&quot;,&quot;width&quot;:&quot;615.6&quot;,&quot;height&quot;:&quot;371.45&quot;}"/>
  <p:tag name="KSO_WM_SLIDE_ID" val="custom20230903_7"/>
  <p:tag name="KSO_WM_SLIDE_INDEX" val="7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SPECIAL_SOURCE" val="bdnull"/>
  <p:tag name="KSO_WM_TAG_VERSION" val="1.0"/>
  <p:tag name="KSO_WM_TEMPLATE_CATEGORY" val="custom"/>
  <p:tag name="KSO_WM_TEMPLATE_COLOR_TYPE" val="0"/>
  <p:tag name="KSO_WM_TEMPLATE_INDEX" val="20230903"/>
  <p:tag name="KSO_WM_TEMPLATE_MASTER_TYPE" val="1"/>
  <p:tag name="KSO_WM_TEMPLATE_SUBCATEGORY" val="0"/>
</p:tagLst>
</file>

<file path=ppt/tags/tag45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5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5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5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5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35"/>
  <p:tag name="KSO_WM_UNIT_FILL_TYPE" val="1"/>
  <p:tag name="KSO_WM_UNIT_HIGHLIGHT" val="0"/>
  <p:tag name="KSO_WM_UNIT_ID" val="diagram20206152_3*m_h_i*1_2_3"/>
  <p:tag name="KSO_WM_UNIT_INDEX" val="1_2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5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15"/>
  <p:tag name="KSO_WM_UNIT_FILL_TYPE" val="1"/>
  <p:tag name="KSO_WM_UNIT_HIGHLIGHT" val="0"/>
  <p:tag name="KSO_WM_UNIT_ID" val="diagram20206152_3*m_h_i*1_2_2"/>
  <p:tag name="KSO_WM_UNIT_INDEX" val="1_2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5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06152_3*m_h_i*1_2_1"/>
  <p:tag name="KSO_WM_UNIT_INDEX" val="1_2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6152_3*m_h_i*1_1_3"/>
  <p:tag name="KSO_WM_UNIT_INDEX" val="1_1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6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6152_3*m_h_i*1_1_2"/>
  <p:tag name="KSO_WM_UNIT_INDEX" val="1_1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6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06152_3*m_h_i*1_1_1"/>
  <p:tag name="KSO_WM_UNIT_INDEX" val="1_1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6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HIGHLIGHT" val="0"/>
  <p:tag name="KSO_WM_UNIT_ID" val="diagram20206152_3*m_h_f*1_1_1"/>
  <p:tag name="KSO_WM_UNIT_INDEX" val="1_1_1"/>
  <p:tag name="KSO_WM_UNIT_LAYERLEVEL" val="1_1_1"/>
  <p:tag name="KSO_WM_UNIT_NOCLEAR" val="0"/>
  <p:tag name="KSO_WM_UNIT_PRESET_TEXT_INDEX" val="5"/>
  <p:tag name="KSO_WM_UNIT_PRESET_TEXT_LEN" val="25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51"/>
</p:tagLst>
</file>

<file path=ppt/tags/tag46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HIGHLIGHT" val="0"/>
  <p:tag name="KSO_WM_UNIT_ID" val="diagram20206152_3*m_h_f*1_4_1"/>
  <p:tag name="KSO_WM_UNIT_INDEX" val="1_4_1"/>
  <p:tag name="KSO_WM_UNIT_LAYERLEVEL" val="1_1_1"/>
  <p:tag name="KSO_WM_UNIT_NOCLEAR" val="0"/>
  <p:tag name="KSO_WM_UNIT_PRESET_TEXT_INDEX" val="5"/>
  <p:tag name="KSO_WM_UNIT_PRESET_TEXT_LEN" val="25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51"/>
</p:tagLst>
</file>

<file path=ppt/tags/tag46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HIGHLIGHT" val="0"/>
  <p:tag name="KSO_WM_UNIT_ID" val="diagram20206152_3*m_h_f*1_2_1"/>
  <p:tag name="KSO_WM_UNIT_INDEX" val="1_2_1"/>
  <p:tag name="KSO_WM_UNIT_LAYERLEVEL" val="1_1_1"/>
  <p:tag name="KSO_WM_UNIT_NOCLEAR" val="0"/>
  <p:tag name="KSO_WM_UNIT_PRESET_TEXT_INDEX" val="5"/>
  <p:tag name="KSO_WM_UNIT_PRESET_TEXT_LEN" val="25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51"/>
</p:tagLst>
</file>

<file path=ppt/tags/tag46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HIGHLIGHT" val="0"/>
  <p:tag name="KSO_WM_UNIT_ID" val="diagram20206152_3*m_h_f*1_3_1"/>
  <p:tag name="KSO_WM_UNIT_INDEX" val="1_3_1"/>
  <p:tag name="KSO_WM_UNIT_LAYERLEVEL" val="1_1_1"/>
  <p:tag name="KSO_WM_UNIT_NOCLEAR" val="0"/>
  <p:tag name="KSO_WM_UNIT_PRESET_TEXT_INDEX" val="5"/>
  <p:tag name="KSO_WM_UNIT_PRESET_TEXT_LEN" val="25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m_h_f"/>
  <p:tag name="KSO_WM_UNIT_USESOURCEFORMAT_APPLY" val="0"/>
  <p:tag name="KSO_WM_UNIT_VALUE" val="51"/>
</p:tagLst>
</file>

<file path=ppt/tags/tag46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HIGHLIGHT" val="0"/>
  <p:tag name="KSO_WM_UNIT_ID" val="diagram20206152_3*m_i*1_1"/>
  <p:tag name="KSO_WM_UNIT_INDEX" val="1_1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m_i"/>
  <p:tag name="KSO_WM_UNIT_USESOURCEFORMAT_APPLY" val="0"/>
</p:tagLst>
</file>

<file path=ppt/tags/tag46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HIGHLIGHT" val="0"/>
  <p:tag name="KSO_WM_UNIT_ID" val="diagram20206152_3*m_i*1_2"/>
  <p:tag name="KSO_WM_UNIT_INDEX" val="1_2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m_i"/>
  <p:tag name="KSO_WM_UNIT_USESOURCEFORMAT_APPLY" val="0"/>
</p:tagLst>
</file>

<file path=ppt/tags/tag46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HIGHLIGHT" val="0"/>
  <p:tag name="KSO_WM_UNIT_ID" val="diagram20206152_3*m_i*1_3"/>
  <p:tag name="KSO_WM_UNIT_INDEX" val="1_3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m_i"/>
  <p:tag name="KSO_WM_UNIT_USESOURCEFORMAT_APPLY" val="0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35"/>
  <p:tag name="KSO_WM_UNIT_FILL_TYPE" val="1"/>
  <p:tag name="KSO_WM_UNIT_HIGHLIGHT" val="0"/>
  <p:tag name="KSO_WM_UNIT_ID" val="diagram20206152_3*m_h_i*1_4_3"/>
  <p:tag name="KSO_WM_UNIT_INDEX" val="1_4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7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15"/>
  <p:tag name="KSO_WM_UNIT_FILL_TYPE" val="1"/>
  <p:tag name="KSO_WM_UNIT_HIGHLIGHT" val="0"/>
  <p:tag name="KSO_WM_UNIT_ID" val="diagram20206152_3*m_h_i*1_4_2"/>
  <p:tag name="KSO_WM_UNIT_INDEX" val="1_4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7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06152_3*m_h_i*1_4_1"/>
  <p:tag name="KSO_WM_UNIT_INDEX" val="1_4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7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6152_3*m_h_i*1_3_3"/>
  <p:tag name="KSO_WM_UNIT_INDEX" val="1_3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7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6152_3*m_h_i*1_3_2"/>
  <p:tag name="KSO_WM_UNIT_INDEX" val="1_3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7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06152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06152_3*m_h_i*1_3_1"/>
  <p:tag name="KSO_WM_UNIT_INDEX" val="1_3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0"/>
</p:tagLst>
</file>

<file path=ppt/tags/tag476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8&quot;,&quot;maxSize&quot;:{&quot;size1&quot;:22.2},&quot;minSize&quot;:{&quot;size1&quot;:13.5},&quot;normalSize&quot;:{&quot;size1&quot;:13.5},&quot;subLayout&quot;:[{&quot;id&quot;:&quot;2023-09-13T03:18:58&quot;,&quot;margin&quot;:{&quot;bottom&quot;:0.025999998673796654,&quot;left&quot;:2.117000102996826,&quot;right&quot;:1.2699999809265137,&quot;top&quot;:0.4230000376701355},&quot;type&quot;:0},{&quot;id&quot;:&quot;2023-09-13T03:18:58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47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7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7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8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8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HIGHLIGHT" val="0"/>
  <p:tag name="KSO_WM_UNIT_ID" val="diagram20201453_3*l_h_f*1_1_1"/>
  <p:tag name="KSO_WM_UNIT_INDEX" val="1_1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75"/>
</p:tagLst>
</file>

<file path=ppt/tags/tag48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HIGHLIGHT" val="0"/>
  <p:tag name="KSO_WM_UNIT_ID" val="diagram20201453_3*l_h_f*1_3_1"/>
  <p:tag name="KSO_WM_UNIT_INDEX" val="1_3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75"/>
</p:tagLst>
</file>

<file path=ppt/tags/tag48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HIGHLIGHT" val="0"/>
  <p:tag name="KSO_WM_UNIT_ID" val="diagram20201453_3*l_h_f*1_2_1"/>
  <p:tag name="KSO_WM_UNIT_INDEX" val="1_2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75"/>
</p:tagLst>
</file>

<file path=ppt/tags/tag48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HIGHLIGHT" val="0"/>
  <p:tag name="KSO_WM_UNIT_ID" val="diagram20201453_3*l_h_f*1_4_1"/>
  <p:tag name="KSO_WM_UNIT_INDEX" val="1_4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75"/>
</p:tagLst>
</file>

<file path=ppt/tags/tag48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HIGHLIGHT" val="0"/>
  <p:tag name="KSO_WM_UNIT_ID" val="diagram20201453_3*i*11"/>
  <p:tag name="KSO_WM_UNIT_INDEX" val="11"/>
  <p:tag name="KSO_WM_UNIT_LAYERLEVEL" val="1"/>
  <p:tag name="KSO_WM_UNIT_TYPE" val="i"/>
  <p:tag name="KSO_WM_UNIT_USESOURCEFORMAT_APPLY" val="0"/>
</p:tagLst>
</file>

<file path=ppt/tags/tag48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1453_3*l_h_i*1_1_1"/>
  <p:tag name="KSO_WM_UNIT_INDEX" val="1_1_1"/>
  <p:tag name="KSO_WM_UNIT_LAYERLEVEL" val="1_1_1"/>
  <p:tag name="KSO_WM_UNIT_LINE_FILL_TYPE" val="2"/>
  <p:tag name="KSO_WM_UNIT_LINE_FORE_SCHEMECOLOR_INDEX" val="1"/>
  <p:tag name="KSO_WM_UNIT_LINE_FORE_SCHEMECOLOR_INDEX_BRIGHTNESS" val="0"/>
  <p:tag name="KSO_WM_UNIT_TYPE" val="l_h_i"/>
  <p:tag name="KSO_WM_UNIT_USESOURCEFORMAT_APPLY" val="0"/>
</p:tagLst>
</file>

<file path=ppt/tags/tag48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1453_3*l_h_i*1_1_2"/>
  <p:tag name="KSO_WM_UNIT_INDEX" val="1_1_2"/>
  <p:tag name="KSO_WM_UNIT_LAYERLEVEL" val="1_1_1"/>
  <p:tag name="KSO_WM_UNIT_TYPE" val="l_h_i"/>
  <p:tag name="KSO_WM_UNIT_USESOURCEFORMAT_APPLY" val="0"/>
</p:tagLst>
</file>

<file path=ppt/tags/tag48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HIGHLIGHT" val="0"/>
  <p:tag name="KSO_WM_UNIT_ID" val="diagram20201453_3*i*18"/>
  <p:tag name="KSO_WM_UNIT_INDEX" val="18"/>
  <p:tag name="KSO_WM_UNIT_LAYERLEVEL" val="1"/>
  <p:tag name="KSO_WM_UNIT_TYPE" val="i"/>
  <p:tag name="KSO_WM_UNIT_USESOURCEFORMAT_APPLY" val="0"/>
</p:tagLst>
</file>

<file path=ppt/tags/tag48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1453_3*l_h_i*1_2_1"/>
  <p:tag name="KSO_WM_UNIT_INDEX" val="1_2_1"/>
  <p:tag name="KSO_WM_UNIT_LAYERLEVEL" val="1_1_1"/>
  <p:tag name="KSO_WM_UNIT_LINE_FILL_TYPE" val="2"/>
  <p:tag name="KSO_WM_UNIT_LINE_FORE_SCHEMECOLOR_INDEX" val="1"/>
  <p:tag name="KSO_WM_UNIT_LINE_FORE_SCHEMECOLOR_INDEX_BRIGHTNESS" val="0"/>
  <p:tag name="KSO_WM_UNIT_TYPE" val="l_h_i"/>
  <p:tag name="KSO_WM_UNIT_USESOURCEFORMAT_APPLY" val="0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1453_3*l_h_i*1_2_2"/>
  <p:tag name="KSO_WM_UNIT_INDEX" val="1_2_2"/>
  <p:tag name="KSO_WM_UNIT_LAYERLEVEL" val="1_1_1"/>
  <p:tag name="KSO_WM_UNIT_TYPE" val="l_h_i"/>
  <p:tag name="KSO_WM_UNIT_USESOURCEFORMAT_APPLY" val="0"/>
</p:tagLst>
</file>

<file path=ppt/tags/tag49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HIGHLIGHT" val="0"/>
  <p:tag name="KSO_WM_UNIT_ID" val="diagram20201453_3*i*6"/>
  <p:tag name="KSO_WM_UNIT_INDEX" val="6"/>
  <p:tag name="KSO_WM_UNIT_LAYERLEVEL" val="1"/>
  <p:tag name="KSO_WM_UNIT_TYPE" val="i"/>
  <p:tag name="KSO_WM_UNIT_USESOURCEFORMAT_APPLY" val="0"/>
</p:tagLst>
</file>

<file path=ppt/tags/tag4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1453_3*l_h_i*1_3_1"/>
  <p:tag name="KSO_WM_UNIT_INDEX" val="1_3_1"/>
  <p:tag name="KSO_WM_UNIT_LAYERLEVEL" val="1_1_1"/>
  <p:tag name="KSO_WM_UNIT_LINE_FILL_TYPE" val="2"/>
  <p:tag name="KSO_WM_UNIT_LINE_FORE_SCHEMECOLOR_INDEX" val="1"/>
  <p:tag name="KSO_WM_UNIT_LINE_FORE_SCHEMECOLOR_INDEX_BRIGHTNESS" val="0"/>
  <p:tag name="KSO_WM_UNIT_TYPE" val="l_h_i"/>
  <p:tag name="KSO_WM_UNIT_USESOURCEFORMAT_APPLY" val="0"/>
</p:tagLst>
</file>

<file path=ppt/tags/tag49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1453_3*l_h_i*1_3_2"/>
  <p:tag name="KSO_WM_UNIT_INDEX" val="1_3_2"/>
  <p:tag name="KSO_WM_UNIT_LAYERLEVEL" val="1_1_1"/>
  <p:tag name="KSO_WM_UNIT_TYPE" val="l_h_i"/>
  <p:tag name="KSO_WM_UNIT_USESOURCEFORMAT_APPLY" val="0"/>
</p:tagLst>
</file>

<file path=ppt/tags/tag49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HIGHLIGHT" val="0"/>
  <p:tag name="KSO_WM_UNIT_ID" val="diagram20201453_3*i*5"/>
  <p:tag name="KSO_WM_UNIT_INDEX" val="5"/>
  <p:tag name="KSO_WM_UNIT_LAYERLEVEL" val="1"/>
  <p:tag name="KSO_WM_UNIT_TYPE" val="i"/>
  <p:tag name="KSO_WM_UNIT_USESOURCEFORMAT_APPLY" val="0"/>
</p:tagLst>
</file>

<file path=ppt/tags/tag49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1453_3*l_h_i*1_4_1"/>
  <p:tag name="KSO_WM_UNIT_INDEX" val="1_4_1"/>
  <p:tag name="KSO_WM_UNIT_LAYERLEVEL" val="1_1_1"/>
  <p:tag name="KSO_WM_UNIT_LINE_FILL_TYPE" val="2"/>
  <p:tag name="KSO_WM_UNIT_LINE_FORE_SCHEMECOLOR_INDEX" val="1"/>
  <p:tag name="KSO_WM_UNIT_LINE_FORE_SCHEMECOLOR_INDEX_BRIGHTNESS" val="0"/>
  <p:tag name="KSO_WM_UNIT_TYPE" val="l_h_i"/>
  <p:tag name="KSO_WM_UNIT_USESOURCEFORMAT_APPLY" val="0"/>
</p:tagLst>
</file>

<file path=ppt/tags/tag49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1453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1453_3*l_h_i*1_4_2"/>
  <p:tag name="KSO_WM_UNIT_INDEX" val="1_4_2"/>
  <p:tag name="KSO_WM_UNIT_LAYERLEVEL" val="1_1_1"/>
  <p:tag name="KSO_WM_UNIT_TYPE" val="l_h_i"/>
  <p:tag name="KSO_WM_UNIT_USESOURCEFORMAT_APPLY" val="0"/>
</p:tagLst>
</file>

<file path=ppt/tags/tag497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9&quot;,&quot;maxSize&quot;:{&quot;size1&quot;:22.2},&quot;minSize&quot;:{&quot;size1&quot;:13.5},&quot;normalSize&quot;:{&quot;size1&quot;:13.5},&quot;subLayout&quot;:[{&quot;id&quot;:&quot;2023-09-13T03:18:59&quot;,&quot;margin&quot;:{&quot;bottom&quot;:0.025999998673796654,&quot;left&quot;:2.117000102996826,&quot;right&quot;:1.2699999809265137,&quot;top&quot;:0.4230000376701355},&quot;type&quot;:0},{&quot;id&quot;:&quot;2023-09-13T03:18:5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49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9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15"/>
  <p:tag name="KSO_WM_UNIT_FILL_FORE_SCHEMECOLOR_INDEX_2_POS" val="1"/>
  <p:tag name="KSO_WM_UNIT_FILL_FORE_SCHEMECOLOR_INDEX_2_TRANS" val="0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i*2"/>
  <p:tag name="KSO_WM_UNIT_INDEX" val="2"/>
  <p:tag name="KSO_WM_UNIT_LAYERLEVEL" val="1"/>
  <p:tag name="KSO_WM_UNIT_TYPE" val="i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0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50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50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3_3"/>
  <p:tag name="KSO_WM_UNIT_INDEX" val="1_3_3"/>
  <p:tag name="KSO_WM_UNIT_ISCONTENTSTITLE" val="0"/>
  <p:tag name="KSO_WM_UNIT_LAYERLEVEL" val="1_1_1"/>
  <p:tag name="KSO_WM_UNIT_NOCLEAR" val="0"/>
  <p:tag name="KSO_WM_UNIT_TEXT_FILL_FORE_SCHEMECOLOR_INDEX" val="8"/>
  <p:tag name="KSO_WM_UNIT_TEXT_FILL_TYPE" val="1"/>
  <p:tag name="KSO_WM_UNIT_TYPE" val="m_h_i"/>
  <p:tag name="KSO_WM_UNIT_USESOURCEFORMAT_APPLY" val="0"/>
</p:tagLst>
</file>

<file path=ppt/tags/tag50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20213979_3*m_h_i*1_3_2"/>
  <p:tag name="KSO_WM_UNIT_INDEX" val="1_3_2"/>
  <p:tag name="KSO_WM_UNIT_LAYERLEVEL" val="1_1_1"/>
  <p:tag name="KSO_WM_UNIT_SUBTYPE" val="b"/>
  <p:tag name="KSO_WM_UNIT_TEXT_FILL_FORE_SCHEMECOLOR_INDEX" val="2"/>
  <p:tag name="KSO_WM_UNIT_TEXT_FILL_TYPE" val="1"/>
  <p:tag name="KSO_WM_UNIT_TYPE" val="m_h_i"/>
  <p:tag name="KSO_WM_UNIT_USESOURCEFORMAT_APPLY" val="0"/>
</p:tagLst>
</file>

<file path=ppt/tags/tag50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.8"/>
  <p:tag name="KSO_WM_UNIT_FILL_TYPE" val="1"/>
  <p:tag name="KSO_WM_UNIT_HIGHLIGHT" val="0"/>
  <p:tag name="KSO_WM_UNIT_ID" val="diagram20213979_3*m_h_f*1_3_1"/>
  <p:tag name="KSO_WM_UNIT_INDEX" val="1_3_1"/>
  <p:tag name="KSO_WM_UNIT_LAYERLEVEL" val="1_1_1"/>
  <p:tag name="KSO_WM_UNIT_NOCLEAR" val="0"/>
  <p:tag name="KSO_WM_UNIT_PRESET_TEXT" val="简单描述课堂重点，以便学生回顾。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m_h_f"/>
  <p:tag name="KSO_WM_UNIT_USESOURCEFORMAT_APPLY" val="0"/>
  <p:tag name="KSO_WM_UNIT_VALUE" val="90"/>
</p:tagLst>
</file>

<file path=ppt/tags/tag50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3_1"/>
  <p:tag name="KSO_WM_UNIT_INDEX" val="1_3_1"/>
  <p:tag name="KSO_WM_UNIT_LAYERLEVEL" val="1_1_1"/>
  <p:tag name="KSO_WM_UNIT_LINE_FILL_TYPE" val="2"/>
  <p:tag name="KSO_WM_UNIT_LINE_FORE_SCHEMECOLOR_INDEX" val="8"/>
  <p:tag name="KSO_WM_UNIT_SUBTYPE" val="c"/>
  <p:tag name="KSO_WM_UNIT_TYPE" val="m_h_i"/>
  <p:tag name="KSO_WM_UNIT_USESOURCEFORMAT_APPLY" val="0"/>
</p:tagLst>
</file>

<file path=ppt/tags/tag50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213979_3*m_h_i*1_2_2"/>
  <p:tag name="KSO_WM_UNIT_INDEX" val="1_2_2"/>
  <p:tag name="KSO_WM_UNIT_LAYERLEVEL" val="1_1_1"/>
  <p:tag name="KSO_WM_UNIT_SUBTYPE" val="b"/>
  <p:tag name="KSO_WM_UNIT_TEXT_FILL_FORE_SCHEMECOLOR_INDEX" val="2"/>
  <p:tag name="KSO_WM_UNIT_TEXT_FILL_TYPE" val="1"/>
  <p:tag name="KSO_WM_UNIT_TYPE" val="m_h_i"/>
  <p:tag name="KSO_WM_UNIT_USESOURCEFORMAT_APPLY" val="0"/>
</p:tagLst>
</file>

<file path=ppt/tags/tag50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2_3"/>
  <p:tag name="KSO_WM_UNIT_INDEX" val="1_2_3"/>
  <p:tag name="KSO_WM_UNIT_ISCONTENTSTITLE" val="0"/>
  <p:tag name="KSO_WM_UNIT_LAYERLEVEL" val="1_1_1"/>
  <p:tag name="KSO_WM_UNIT_NOCLEAR" val="0"/>
  <p:tag name="KSO_WM_UNIT_TEXT_FILL_FORE_SCHEMECOLOR_INDEX" val="6"/>
  <p:tag name="KSO_WM_UNIT_TEXT_FILL_TYPE" val="1"/>
  <p:tag name="KSO_WM_UNIT_TYPE" val="m_h_i"/>
  <p:tag name="KSO_WM_UNIT_USESOURCEFORMAT_APPLY" val="0"/>
</p:tagLst>
</file>

<file path=ppt/tags/tag50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.8"/>
  <p:tag name="KSO_WM_UNIT_FILL_TYPE" val="1"/>
  <p:tag name="KSO_WM_UNIT_HIGHLIGHT" val="0"/>
  <p:tag name="KSO_WM_UNIT_ID" val="diagram20213979_3*m_h_f*1_2_1"/>
  <p:tag name="KSO_WM_UNIT_INDEX" val="1_2_1"/>
  <p:tag name="KSO_WM_UNIT_LAYERLEVEL" val="1_1_1"/>
  <p:tag name="KSO_WM_UNIT_NOCLEAR" val="0"/>
  <p:tag name="KSO_WM_UNIT_PRESET_TEXT" val="简单描述课堂重点，以便学生回顾。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m_h_f"/>
  <p:tag name="KSO_WM_UNIT_USESOURCEFORMAT_APPLY" val="0"/>
  <p:tag name="KSO_WM_UNIT_VALUE" val="90"/>
</p:tagLst>
</file>

<file path=ppt/tags/tag50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2_1"/>
  <p:tag name="KSO_WM_UNIT_INDEX" val="1_2_1"/>
  <p:tag name="KSO_WM_UNIT_LAYERLEVEL" val="1_1_1"/>
  <p:tag name="KSO_WM_UNIT_LINE_FILL_TYPE" val="2"/>
  <p:tag name="KSO_WM_UNIT_LINE_FORE_SCHEMECOLOR_INDEX" val="6"/>
  <p:tag name="KSO_WM_UNIT_SUBTYPE" val="c"/>
  <p:tag name="KSO_WM_UNIT_TYPE" val="m_h_i"/>
  <p:tag name="KSO_WM_UNIT_USESOURCEFORMAT_APPLY" val="0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HIGHLIGHT" val="0"/>
  <p:tag name="KSO_WM_UNIT_ID" val="diagram20213979_3*m_h_i*1_1_2"/>
  <p:tag name="KSO_WM_UNIT_INDEX" val="1_1_2"/>
  <p:tag name="KSO_WM_UNIT_LAYERLEVEL" val="1_1_1"/>
  <p:tag name="KSO_WM_UNIT_SUBTYPE" val="b"/>
  <p:tag name="KSO_WM_UNIT_TEXT_FILL_FORE_SCHEMECOLOR_INDEX" val="2"/>
  <p:tag name="KSO_WM_UNIT_TEXT_FILL_TYPE" val="1"/>
  <p:tag name="KSO_WM_UNIT_TYPE" val="m_h_i"/>
  <p:tag name="KSO_WM_UNIT_USESOURCEFORMAT_APPLY" val="0"/>
</p:tagLst>
</file>

<file path=ppt/tags/tag51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1_3"/>
  <p:tag name="KSO_WM_UNIT_INDEX" val="1_1_3"/>
  <p:tag name="KSO_WM_UNIT_ISCONTENTSTITLE" val="0"/>
  <p:tag name="KSO_WM_UNIT_LAYERLEVEL" val="1_1_1"/>
  <p:tag name="KSO_WM_UNIT_NOCLEAR" val="0"/>
  <p:tag name="KSO_WM_UNIT_TEXT_FILL_FORE_SCHEMECOLOR_INDEX" val="9"/>
  <p:tag name="KSO_WM_UNIT_TEXT_FILL_TYPE" val="1"/>
  <p:tag name="KSO_WM_UNIT_TYPE" val="m_h_i"/>
  <p:tag name="KSO_WM_UNIT_USESOURCEFORMAT_APPLY" val="0"/>
</p:tagLst>
</file>

<file path=ppt/tags/tag51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diagram20213979_3*m_h_f*1_1_1"/>
  <p:tag name="KSO_WM_UNIT_INDEX" val="1_1_1"/>
  <p:tag name="KSO_WM_UNIT_LAYERLEVEL" val="1_1_1"/>
  <p:tag name="KSO_WM_UNIT_NOCLEAR" val="0"/>
  <p:tag name="KSO_WM_UNIT_PRESET_TEXT" val="简单描述课堂重点，以便学生回顾。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m_h_f"/>
  <p:tag name="KSO_WM_UNIT_USESOURCEFORMAT_APPLY" val="0"/>
  <p:tag name="KSO_WM_UNIT_VALUE" val="90"/>
</p:tagLst>
</file>

<file path=ppt/tags/tag51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1_1"/>
  <p:tag name="KSO_WM_UNIT_INDEX" val="1_1_1"/>
  <p:tag name="KSO_WM_UNIT_LAYERLEVEL" val="1_1_1"/>
  <p:tag name="KSO_WM_UNIT_LINE_FILL_TYPE" val="2"/>
  <p:tag name="KSO_WM_UNIT_LINE_FORE_SCHEMECOLOR_INDEX" val="9"/>
  <p:tag name="KSO_WM_UNIT_SUBTYPE" val="c"/>
  <p:tag name="KSO_WM_UNIT_TYPE" val="m_h_i"/>
  <p:tag name="KSO_WM_UNIT_USESOURCEFORMAT_APPLY" val="0"/>
</p:tagLst>
</file>

<file path=ppt/tags/tag51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4_3"/>
  <p:tag name="KSO_WM_UNIT_INDEX" val="1_4_3"/>
  <p:tag name="KSO_WM_UNIT_ISCONTENTSTITLE" val="0"/>
  <p:tag name="KSO_WM_UNIT_LAYERLEVEL" val="1_1_1"/>
  <p:tag name="KSO_WM_UNIT_NOCLEAR" val="0"/>
  <p:tag name="KSO_WM_UNIT_TEXT_FILL_FORE_SCHEMECOLOR_INDEX" val="8"/>
  <p:tag name="KSO_WM_UNIT_TEXT_FILL_TYPE" val="1"/>
  <p:tag name="KSO_WM_UNIT_TYPE" val="m_h_i"/>
  <p:tag name="KSO_WM_UNIT_USESOURCEFORMAT_APPLY" val="0"/>
</p:tagLst>
</file>

<file path=ppt/tags/tag51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20213979_3*m_h_i*1_4_2"/>
  <p:tag name="KSO_WM_UNIT_INDEX" val="1_4_2"/>
  <p:tag name="KSO_WM_UNIT_LAYERLEVEL" val="1_1_1"/>
  <p:tag name="KSO_WM_UNIT_SUBTYPE" val="b"/>
  <p:tag name="KSO_WM_UNIT_TEXT_FILL_FORE_SCHEMECOLOR_INDEX" val="2"/>
  <p:tag name="KSO_WM_UNIT_TEXT_FILL_TYPE" val="1"/>
  <p:tag name="KSO_WM_UNIT_TYPE" val="m_h_i"/>
  <p:tag name="KSO_WM_UNIT_USESOURCEFORMAT_APPLY" val="0"/>
</p:tagLst>
</file>

<file path=ppt/tags/tag51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.8"/>
  <p:tag name="KSO_WM_UNIT_FILL_TYPE" val="1"/>
  <p:tag name="KSO_WM_UNIT_HIGHLIGHT" val="0"/>
  <p:tag name="KSO_WM_UNIT_ID" val="diagram20213979_3*m_h_f*1_4_1"/>
  <p:tag name="KSO_WM_UNIT_INDEX" val="1_4_1"/>
  <p:tag name="KSO_WM_UNIT_LAYERLEVEL" val="1_1_1"/>
  <p:tag name="KSO_WM_UNIT_NOCLEAR" val="0"/>
  <p:tag name="KSO_WM_UNIT_PRESET_TEXT" val="简单描述课堂重点，以便学生回顾。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m_h_f"/>
  <p:tag name="KSO_WM_UNIT_USESOURCEFORMAT_APPLY" val="0"/>
  <p:tag name="KSO_WM_UNIT_VALUE" val="90"/>
</p:tagLst>
</file>

<file path=ppt/tags/tag51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3979"/>
  <p:tag name="KSO_WM_UNIT_COMPATIBLE" val="0"/>
  <p:tag name="KSO_WM_UNIT_DIAGRAM_ISNUMVISUAL" val="0"/>
  <p:tag name="KSO_WM_UNIT_DIAGRAM_ISREFERUNIT" val="0"/>
  <p:tag name="KSO_WM_UNIT_HIGHLIGHT" val="0"/>
  <p:tag name="KSO_WM_UNIT_ID" val="diagram20213979_3*m_h_i*1_4_1"/>
  <p:tag name="KSO_WM_UNIT_INDEX" val="1_4_1"/>
  <p:tag name="KSO_WM_UNIT_LAYERLEVEL" val="1_1_1"/>
  <p:tag name="KSO_WM_UNIT_LINE_FILL_TYPE" val="2"/>
  <p:tag name="KSO_WM_UNIT_LINE_FORE_SCHEMECOLOR_INDEX" val="8"/>
  <p:tag name="KSO_WM_UNIT_SUBTYPE" val="c"/>
  <p:tag name="KSO_WM_UNIT_TYPE" val="m_h_i"/>
  <p:tag name="KSO_WM_UNIT_USESOURCEFORMAT_APPLY" val="0"/>
</p:tagLst>
</file>

<file path=ppt/tags/tag518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3T03:18:59&quot;,&quot;maxSize&quot;:{&quot;size1&quot;:22.2},&quot;minSize&quot;:{&quot;size1&quot;:13.5},&quot;normalSize&quot;:{&quot;size1&quot;:13.5},&quot;subLayout&quot;:[{&quot;id&quot;:&quot;2023-09-13T03:18:59&quot;,&quot;margin&quot;:{&quot;bottom&quot;:0.025999998673796654,&quot;left&quot;:2.117000102996826,&quot;right&quot;:1.2699999809265137,&quot;top&quot;:0.4230000376701355},&quot;type&quot;:0},{&quot;id&quot;:&quot;2023-09-13T03:18:5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903"/>
  <p:tag name="KSO_WM_TEMPLATE_MASTER_TYPE" val="0"/>
  <p:tag name="KSO_WM_TEMPLATE_SUBCATEGORY" val="25"/>
</p:tagLst>
</file>

<file path=ppt/tags/tag5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90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903_9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感谢你的观看"/>
  <p:tag name="KSO_WM_UNIT_TEXT_FILL_FORE_SCHEMECOLOR_INDEX_1" val="5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6"/>
  <p:tag name="KSO_WM_UNIT_TEXT_FILL_FORE_SCHEMECOLOR_INDEX_2_BRIGHTNESS" val="0"/>
  <p:tag name="KSO_WM_UNIT_TEXT_FILL_FORE_SCHEMECOLOR_INDEX_2_POS" val="1"/>
  <p:tag name="KSO_WM_UNIT_TEXT_FILL_FORE_SCHEMECOLOR_INDEX_2_TRANS" val="0"/>
  <p:tag name="KSO_WM_UNIT_TEXT_FILL_GRADIENT_ANGLE" val="45"/>
  <p:tag name="KSO_WM_UNIT_TEXT_FILL_GRADIENT_DIRECTION" val="0"/>
  <p:tag name="KSO_WM_UNIT_TEXT_FILL_GRADIENT_TYPE" val="0"/>
  <p:tag name="KSO_WM_UNIT_TEXT_FILL_TYPE" val="3"/>
  <p:tag name="KSO_WM_UNIT_TYPE" val="a"/>
  <p:tag name="KSO_WM_UNIT_VALUE" val="10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20.xml><?xml version="1.0" encoding="utf-8"?>
<p:tagLst xmlns:p="http://schemas.openxmlformats.org/presentationml/2006/main">
  <p:tag name="KSO_WM_BEAUTIFY_FLAG" val="#wm#"/>
  <p:tag name="KSO_WM_SLIDE_CONTENT_AREA" val="{&quot;left&quot;:&quot;41.4&quot;,&quot;top&quot;:&quot;63.05&quot;,&quot;width&quot;:&quot;615.6&quot;,&quot;height&quot;:&quot;371.45&quot;}"/>
  <p:tag name="KSO_WM_SLIDE_ID" val="custom20230903_9"/>
  <p:tag name="KSO_WM_SLIDE_INDEX" val="9"/>
  <p:tag name="KSO_WM_SLIDE_ITEM_CNT" val="0"/>
  <p:tag name="KSO_WM_SLIDE_LAYOUT" val="a_f"/>
  <p:tag name="KSO_WM_SLIDE_LAYOUT_CNT" val="1_1"/>
  <p:tag name="KSO_WM_SLIDE_SUBTYPE" val="pureTxt"/>
  <p:tag name="KSO_WM_SLIDE_TYPE" val="endPage"/>
  <p:tag name="KSO_WM_SPECIAL_SOURCE" val="bdnull"/>
  <p:tag name="KSO_WM_TAG_VERSION" val="1.0"/>
  <p:tag name="KSO_WM_TEMPLATE_CATEGORY" val="custom"/>
  <p:tag name="KSO_WM_TEMPLATE_COLOR_TYPE" val="0"/>
  <p:tag name="KSO_WM_TEMPLATE_INDEX" val="20230903"/>
  <p:tag name="KSO_WM_TEMPLATE_MASTER_TYPE" val="1"/>
  <p:tag name="KSO_WM_TEMPLATE_SUBCATEGORY" val="0"/>
</p:tagLst>
</file>

<file path=ppt/tags/tag521.xml><?xml version="1.0" encoding="utf-8"?>
<p:tagLst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COMMONDATA" val="eyJoZGlkIjoiMzc2ZGZkMjRjMjU5OTEwMDk2NDE1ZGVmODZjYmYwZjEifQ=="/>
  <p:tag name="commondata" val="eyJoZGlkIjoiYWNhZWI3MGRmM2JiNzcxMWZkNGI1ZmEwYzk0MjRmNTEifQ==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文档标题"/>
  <p:tag name="KSO_WM_UNIT_TYPE" val="a"/>
  <p:tag name="KSO_WM_UNIT_VALUE" val="16"/>
  <p:tag name="PA" val="v5.2.10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"/>
  <p:tag name="KSO_WM_UNIT_INDEX" val="1"/>
  <p:tag name="KSO_WM_UNIT_LAYERLEVEL" val="1"/>
  <p:tag name="KSO_WM_UNIT_TYPE" val="i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2"/>
  <p:tag name="KSO_WM_UNIT_INDEX" val="2"/>
  <p:tag name="KSO_WM_UNIT_LAYERLEVEL" val="1"/>
  <p:tag name="KSO_WM_UNIT_TYPE" val="i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3"/>
  <p:tag name="KSO_WM_UNIT_INDEX" val="3"/>
  <p:tag name="KSO_WM_UNIT_LAYERLEVEL" val="1"/>
  <p:tag name="KSO_WM_UNIT_TYPE" val="i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4"/>
  <p:tag name="KSO_WM_UNIT_INDEX" val="4"/>
  <p:tag name="KSO_WM_UNIT_LAYERLEVEL" val="1"/>
  <p:tag name="KSO_WM_UNIT_TYPE" val="i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5"/>
  <p:tag name="KSO_WM_UNIT_INDEX" val="5"/>
  <p:tag name="KSO_WM_UNIT_LAYERLEVEL" val="1"/>
  <p:tag name="KSO_WM_UNIT_TYPE" val="i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6"/>
  <p:tag name="KSO_WM_UNIT_INDEX" val="6"/>
  <p:tag name="KSO_WM_UNIT_LAYERLEVEL" val="1"/>
  <p:tag name="KSO_WM_UNIT_TYPE" val="i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7"/>
  <p:tag name="KSO_WM_UNIT_INDEX" val="7"/>
  <p:tag name="KSO_WM_UNIT_LAYERLEVEL" val="1"/>
  <p:tag name="KSO_WM_UNIT_TYPE" val="i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8"/>
  <p:tag name="KSO_WM_UNIT_INDEX" val="8"/>
  <p:tag name="KSO_WM_UNIT_LAYERLEVEL" val="1"/>
  <p:tag name="KSO_WM_UNIT_TYPE" val="i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9"/>
  <p:tag name="KSO_WM_UNIT_INDEX" val="9"/>
  <p:tag name="KSO_WM_UNIT_LAYERLEVEL" val="1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0"/>
  <p:tag name="KSO_WM_UNIT_INDEX" val="10"/>
  <p:tag name="KSO_WM_UNIT_LAYERLEVEL" val="1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1"/>
  <p:tag name="KSO_WM_UNIT_INDEX" val="11"/>
  <p:tag name="KSO_WM_UNIT_LAYERLEVEL" val="1"/>
  <p:tag name="KSO_WM_UNIT_TYPE" val="i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2"/>
  <p:tag name="KSO_WM_UNIT_INDEX" val="12"/>
  <p:tag name="KSO_WM_UNIT_LAYERLEVEL" val="1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3"/>
  <p:tag name="KSO_WM_UNIT_INDEX" val="13"/>
  <p:tag name="KSO_WM_UNIT_LAYERLEVEL" val="1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4"/>
  <p:tag name="KSO_WM_UNIT_INDEX" val="14"/>
  <p:tag name="KSO_WM_UNIT_LAYERLEVEL" val="1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5"/>
  <p:tag name="KSO_WM_UNIT_INDEX" val="15"/>
  <p:tag name="KSO_WM_UNIT_LAYERLEVEL" val="1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输入你的正文，文字是您思想的提炼，为了最终演示发布的良好效果，请尽量言简意赅的阐述观点"/>
  <p:tag name="KSO_WM_UNIT_TYPE" val="b"/>
  <p:tag name="KSO_WM_UNIT_VALUE" val="48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*f*1"/>
  <p:tag name="KSO_WM_UNIT_INDEX" val="1"/>
  <p:tag name="KSO_WM_UNIT_LAYERLEVEL" val="1"/>
  <p:tag name="KSO_WM_UNIT_NOCLEAR" val="0"/>
  <p:tag name="KSO_WM_UNIT_PRESET_TEXT" val="汇报人：稻小壳"/>
  <p:tag name="KSO_WM_UNIT_SUBTYPE" val="b"/>
  <p:tag name="KSO_WM_UNIT_TYPE" val="f"/>
  <p:tag name="KSO_WM_UNIT_VALUE" val="60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1"/>
  <p:tag name="KSO_WM_UNIT_INDEX" val="1"/>
  <p:tag name="KSO_WM_UNIT_LAYERLEVEL" val="1"/>
  <p:tag name="KSO_WM_UNIT_TYPE" val="i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2"/>
  <p:tag name="KSO_WM_UNIT_INDEX" val="2"/>
  <p:tag name="KSO_WM_UNIT_LAYERLEVEL" val="1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f*1"/>
  <p:tag name="KSO_WM_UNIT_INDEX" val="1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2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  <p:tag name="KSO_WM_UNIT_VALUE" val="10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1"/>
  <p:tag name="KSO_WM_UNIT_INDEX" val="1"/>
  <p:tag name="KSO_WM_UNIT_LAYERLEVEL" val="1"/>
  <p:tag name="KSO_WM_UNIT_TYPE" val="i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LAYERLEVEL" val="1"/>
  <p:tag name="KSO_WM_UNIT_TYPE" val="i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LAYERLEVEL" val="1"/>
  <p:tag name="KSO_WM_UNIT_TYPE" val="i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4"/>
  <p:tag name="KSO_WM_UNIT_INDEX" val="4"/>
  <p:tag name="KSO_WM_UNIT_LAYERLEVEL" val="1"/>
  <p:tag name="KSO_WM_UNIT_TYPE" val="i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5"/>
  <p:tag name="KSO_WM_UNIT_INDEX" val="5"/>
  <p:tag name="KSO_WM_UNIT_LAYERLEVEL" val="1"/>
  <p:tag name="KSO_WM_UNIT_TYPE" val="i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6"/>
  <p:tag name="KSO_WM_UNIT_INDEX" val="6"/>
  <p:tag name="KSO_WM_UNIT_LAYERLEVEL" val="1"/>
  <p:tag name="KSO_WM_UNIT_TYPE" val="i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7"/>
  <p:tag name="KSO_WM_UNIT_INDEX" val="7"/>
  <p:tag name="KSO_WM_UNIT_LAYERLEVEL" val="1"/>
  <p:tag name="KSO_WM_UNIT_TYPE" val="i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8"/>
  <p:tag name="KSO_WM_UNIT_INDEX" val="8"/>
  <p:tag name="KSO_WM_UNIT_LAYERLEVEL" val="1"/>
  <p:tag name="KSO_WM_UNIT_TYPE" val="i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9"/>
  <p:tag name="KSO_WM_UNIT_INDEX" val="9"/>
  <p:tag name="KSO_WM_UNIT_LAYERLEVEL" val="1"/>
  <p:tag name="KSO_WM_UNIT_TYPE" val="i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FFF0DA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WPS 演示</Application>
  <PresentationFormat>宽屏</PresentationFormat>
  <Paragraphs>226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微软雅黑</vt:lpstr>
      <vt:lpstr>Roboto</vt:lpstr>
      <vt:lpstr>Arial Unicode MS</vt:lpstr>
      <vt:lpstr>Calibri</vt:lpstr>
      <vt:lpstr>Times New Roman</vt:lpstr>
      <vt:lpstr>WPS</vt:lpstr>
      <vt:lpstr>Office 主题</vt:lpstr>
      <vt:lpstr>消防安全标准化管理培训</vt:lpstr>
      <vt:lpstr>PowerPoint 演示文稿</vt:lpstr>
      <vt:lpstr>消防安全的重要性</vt:lpstr>
      <vt:lpstr>PowerPoint 演示文稿</vt:lpstr>
      <vt:lpstr>PowerPoint 演示文稿</vt:lpstr>
      <vt:lpstr>PowerPoint 演示文稿</vt:lpstr>
      <vt:lpstr>消防安全标准化管理</vt:lpstr>
      <vt:lpstr>PowerPoint 演示文稿</vt:lpstr>
      <vt:lpstr>PowerPoint 演示文稿</vt:lpstr>
      <vt:lpstr>PowerPoint 演示文稿</vt:lpstr>
      <vt:lpstr>消防安全培训</vt:lpstr>
      <vt:lpstr>PowerPoint 演示文稿</vt:lpstr>
      <vt:lpstr>PowerPoint 演示文稿</vt:lpstr>
      <vt:lpstr>PowerPoint 演示文稿</vt:lpstr>
      <vt:lpstr>消防安全演练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耿伟</cp:lastModifiedBy>
  <cp:revision>156</cp:revision>
  <dcterms:created xsi:type="dcterms:W3CDTF">2019-06-19T02:08:00Z</dcterms:created>
  <dcterms:modified xsi:type="dcterms:W3CDTF">2024-01-23T03:09:09Z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BFE4BE4A5D134D239D3BE3BAB2707FCB_12</vt:lpwstr>
  </property>
  <property fmtid="{D5CDD505-2E9C-101B-9397-08002B2CF9AE}" pid="3" name="KSOProductBuildVer">
    <vt:lpwstr>2052-12.1.0.16120</vt:lpwstr>
  </property>
</Properties>
</file>